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6" r:id="rId5"/>
    <p:sldId id="261" r:id="rId6"/>
    <p:sldId id="322" r:id="rId7"/>
    <p:sldId id="325" r:id="rId8"/>
    <p:sldId id="326" r:id="rId9"/>
    <p:sldId id="330" r:id="rId10"/>
    <p:sldId id="317" r:id="rId11"/>
    <p:sldId id="324" r:id="rId12"/>
    <p:sldId id="273" r:id="rId13"/>
    <p:sldId id="323"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A0D50E-2E99-400A-8F0D-E2FBA74A634C}">
          <p14:sldIdLst>
            <p14:sldId id="256"/>
            <p14:sldId id="261"/>
            <p14:sldId id="322"/>
            <p14:sldId id="325"/>
            <p14:sldId id="326"/>
            <p14:sldId id="330"/>
          </p14:sldIdLst>
        </p14:section>
        <p14:section name="Example" id="{E192B204-29A1-42FD-B58F-CE3B487495AB}">
          <p14:sldIdLst>
            <p14:sldId id="317"/>
          </p14:sldIdLst>
        </p14:section>
        <p14:section name="Blank template" id="{2F65FA4D-666C-412F-B3FC-CF3D965FC903}">
          <p14:sldIdLst>
            <p14:sldId id="324"/>
          </p14:sldIdLst>
        </p14:section>
        <p14:section name="More info" id="{139680DE-3BB6-4ECE-AAA1-57B2717B6D53}">
          <p14:sldIdLst>
            <p14:sldId id="273"/>
            <p14:sldId id="323"/>
            <p14:sldId id="27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Kenzie Smith" initials="MS" lastIdx="40" clrIdx="0"/>
  <p:cmAuthor id="2" name="James Milsom" initials="JM" lastIdx="2" clrIdx="1">
    <p:extLst>
      <p:ext uri="{19B8F6BF-5375-455C-9EA6-DF929625EA0E}">
        <p15:presenceInfo xmlns:p15="http://schemas.microsoft.com/office/powerpoint/2012/main" userId="S::james@theorytwenty7.io::7f4ff62f-9cb5-44f4-8fa4-27c54930a5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C70C"/>
    <a:srgbClr val="08344D"/>
    <a:srgbClr val="DAE9E7"/>
    <a:srgbClr val="008378"/>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B886C8-34C4-BE17-0DB0-B09D109DB73C}" v="2" dt="2024-04-10T19:28:27.0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99" autoAdjust="0"/>
    <p:restoredTop sz="83156" autoAdjust="0"/>
  </p:normalViewPr>
  <p:slideViewPr>
    <p:cSldViewPr snapToGrid="0">
      <p:cViewPr varScale="1">
        <p:scale>
          <a:sx n="72" d="100"/>
          <a:sy n="72" d="100"/>
        </p:scale>
        <p:origin x="232" y="11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55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Milsom" userId="7f4ff62f-9cb5-44f4-8fa4-27c54930a559" providerId="ADAL" clId="{7ECEF4F0-AB5A-4AD0-B7E2-94941874E268}"/>
    <pc:docChg chg="undo redo custSel addSld delSld modSld modSection">
      <pc:chgData name="James Milsom" userId="7f4ff62f-9cb5-44f4-8fa4-27c54930a559" providerId="ADAL" clId="{7ECEF4F0-AB5A-4AD0-B7E2-94941874E268}" dt="2024-01-13T13:13:59.746" v="9501"/>
      <pc:docMkLst>
        <pc:docMk/>
      </pc:docMkLst>
      <pc:sldChg chg="addSp modSp mod">
        <pc:chgData name="James Milsom" userId="7f4ff62f-9cb5-44f4-8fa4-27c54930a559" providerId="ADAL" clId="{7ECEF4F0-AB5A-4AD0-B7E2-94941874E268}" dt="2024-01-13T13:09:45.900" v="9491" actId="404"/>
        <pc:sldMkLst>
          <pc:docMk/>
          <pc:sldMk cId="2251008133" sldId="256"/>
        </pc:sldMkLst>
        <pc:spChg chg="mod">
          <ac:chgData name="James Milsom" userId="7f4ff62f-9cb5-44f4-8fa4-27c54930a559" providerId="ADAL" clId="{7ECEF4F0-AB5A-4AD0-B7E2-94941874E268}" dt="2023-12-19T19:09:17.390" v="127" actId="20577"/>
          <ac:spMkLst>
            <pc:docMk/>
            <pc:sldMk cId="2251008133" sldId="256"/>
            <ac:spMk id="2" creationId="{9B344225-6CDD-0B87-9C95-5BDABEDA9E53}"/>
          </ac:spMkLst>
        </pc:spChg>
        <pc:spChg chg="add mod">
          <ac:chgData name="James Milsom" userId="7f4ff62f-9cb5-44f4-8fa4-27c54930a559" providerId="ADAL" clId="{7ECEF4F0-AB5A-4AD0-B7E2-94941874E268}" dt="2024-01-13T13:09:40.142" v="9490"/>
          <ac:spMkLst>
            <pc:docMk/>
            <pc:sldMk cId="2251008133" sldId="256"/>
            <ac:spMk id="3" creationId="{CB0B86BF-A212-24CF-F123-AFD5FDFCD2B4}"/>
          </ac:spMkLst>
        </pc:spChg>
        <pc:spChg chg="add mod">
          <ac:chgData name="James Milsom" userId="7f4ff62f-9cb5-44f4-8fa4-27c54930a559" providerId="ADAL" clId="{7ECEF4F0-AB5A-4AD0-B7E2-94941874E268}" dt="2024-01-13T13:09:40.142" v="9490"/>
          <ac:spMkLst>
            <pc:docMk/>
            <pc:sldMk cId="2251008133" sldId="256"/>
            <ac:spMk id="4" creationId="{1EED6983-A51B-5A10-6CDE-529F9E0C2E87}"/>
          </ac:spMkLst>
        </pc:spChg>
        <pc:spChg chg="mod">
          <ac:chgData name="James Milsom" userId="7f4ff62f-9cb5-44f4-8fa4-27c54930a559" providerId="ADAL" clId="{7ECEF4F0-AB5A-4AD0-B7E2-94941874E268}" dt="2024-01-13T13:09:45.900" v="9491" actId="404"/>
          <ac:spMkLst>
            <pc:docMk/>
            <pc:sldMk cId="2251008133" sldId="256"/>
            <ac:spMk id="13" creationId="{ABEB7669-4851-79F9-B976-339970E59133}"/>
          </ac:spMkLst>
        </pc:spChg>
        <pc:picChg chg="mod">
          <ac:chgData name="James Milsom" userId="7f4ff62f-9cb5-44f4-8fa4-27c54930a559" providerId="ADAL" clId="{7ECEF4F0-AB5A-4AD0-B7E2-94941874E268}" dt="2024-01-13T11:44:37.966" v="9488" actId="14826"/>
          <ac:picMkLst>
            <pc:docMk/>
            <pc:sldMk cId="2251008133" sldId="256"/>
            <ac:picMk id="12" creationId="{03EB34AB-C49E-FF44-D1CE-317C0ECA2EB8}"/>
          </ac:picMkLst>
        </pc:picChg>
      </pc:sldChg>
      <pc:sldChg chg="addSp modSp mod">
        <pc:chgData name="James Milsom" userId="7f4ff62f-9cb5-44f4-8fa4-27c54930a559" providerId="ADAL" clId="{7ECEF4F0-AB5A-4AD0-B7E2-94941874E268}" dt="2024-01-13T13:13:44.655" v="9494"/>
        <pc:sldMkLst>
          <pc:docMk/>
          <pc:sldMk cId="408087060" sldId="261"/>
        </pc:sldMkLst>
        <pc:spChg chg="add mod">
          <ac:chgData name="James Milsom" userId="7f4ff62f-9cb5-44f4-8fa4-27c54930a559" providerId="ADAL" clId="{7ECEF4F0-AB5A-4AD0-B7E2-94941874E268}" dt="2024-01-13T13:13:44.655" v="9494"/>
          <ac:spMkLst>
            <pc:docMk/>
            <pc:sldMk cId="408087060" sldId="261"/>
            <ac:spMk id="3" creationId="{598EFE28-569E-946D-CB77-4471D311B55E}"/>
          </ac:spMkLst>
        </pc:spChg>
        <pc:spChg chg="mod">
          <ac:chgData name="James Milsom" userId="7f4ff62f-9cb5-44f4-8fa4-27c54930a559" providerId="ADAL" clId="{7ECEF4F0-AB5A-4AD0-B7E2-94941874E268}" dt="2023-12-19T21:53:34.935" v="4580" actId="20577"/>
          <ac:spMkLst>
            <pc:docMk/>
            <pc:sldMk cId="408087060" sldId="261"/>
            <ac:spMk id="4" creationId="{D0A4D10D-3585-EB91-8EE7-DECCA89EB974}"/>
          </ac:spMkLst>
        </pc:spChg>
        <pc:spChg chg="add mod">
          <ac:chgData name="James Milsom" userId="7f4ff62f-9cb5-44f4-8fa4-27c54930a559" providerId="ADAL" clId="{7ECEF4F0-AB5A-4AD0-B7E2-94941874E268}" dt="2024-01-13T13:13:44.655" v="9494"/>
          <ac:spMkLst>
            <pc:docMk/>
            <pc:sldMk cId="408087060" sldId="261"/>
            <ac:spMk id="5" creationId="{1F19545B-EB78-8A63-EDE9-3ED183D96098}"/>
          </ac:spMkLst>
        </pc:spChg>
        <pc:spChg chg="mod">
          <ac:chgData name="James Milsom" userId="7f4ff62f-9cb5-44f4-8fa4-27c54930a559" providerId="ADAL" clId="{7ECEF4F0-AB5A-4AD0-B7E2-94941874E268}" dt="2023-12-19T21:56:27.371" v="4882" actId="20577"/>
          <ac:spMkLst>
            <pc:docMk/>
            <pc:sldMk cId="408087060" sldId="261"/>
            <ac:spMk id="8" creationId="{3130D05E-40FD-5EB7-A4D5-F8E33ED81725}"/>
          </ac:spMkLst>
        </pc:spChg>
        <pc:spChg chg="mod">
          <ac:chgData name="James Milsom" userId="7f4ff62f-9cb5-44f4-8fa4-27c54930a559" providerId="ADAL" clId="{7ECEF4F0-AB5A-4AD0-B7E2-94941874E268}" dt="2023-12-19T21:50:46.342" v="4045" actId="20577"/>
          <ac:spMkLst>
            <pc:docMk/>
            <pc:sldMk cId="408087060" sldId="261"/>
            <ac:spMk id="11" creationId="{357B732F-FB35-7021-29D0-2C0E1EA63F30}"/>
          </ac:spMkLst>
        </pc:spChg>
      </pc:sldChg>
      <pc:sldChg chg="addSp modSp mod">
        <pc:chgData name="James Milsom" userId="7f4ff62f-9cb5-44f4-8fa4-27c54930a559" providerId="ADAL" clId="{7ECEF4F0-AB5A-4AD0-B7E2-94941874E268}" dt="2024-01-13T13:13:59.746" v="9501"/>
        <pc:sldMkLst>
          <pc:docMk/>
          <pc:sldMk cId="268425683" sldId="273"/>
        </pc:sldMkLst>
        <pc:spChg chg="add mod">
          <ac:chgData name="James Milsom" userId="7f4ff62f-9cb5-44f4-8fa4-27c54930a559" providerId="ADAL" clId="{7ECEF4F0-AB5A-4AD0-B7E2-94941874E268}" dt="2024-01-13T13:13:59.746" v="9501"/>
          <ac:spMkLst>
            <pc:docMk/>
            <pc:sldMk cId="268425683" sldId="273"/>
            <ac:spMk id="2" creationId="{9341916D-3D64-1538-DDB9-209880039E13}"/>
          </ac:spMkLst>
        </pc:spChg>
        <pc:spChg chg="add mod">
          <ac:chgData name="James Milsom" userId="7f4ff62f-9cb5-44f4-8fa4-27c54930a559" providerId="ADAL" clId="{7ECEF4F0-AB5A-4AD0-B7E2-94941874E268}" dt="2024-01-13T13:13:59.746" v="9501"/>
          <ac:spMkLst>
            <pc:docMk/>
            <pc:sldMk cId="268425683" sldId="273"/>
            <ac:spMk id="4" creationId="{0AD925B7-2F39-2052-21E9-21E22A534C7D}"/>
          </ac:spMkLst>
        </pc:spChg>
        <pc:spChg chg="mod">
          <ac:chgData name="James Milsom" userId="7f4ff62f-9cb5-44f4-8fa4-27c54930a559" providerId="ADAL" clId="{7ECEF4F0-AB5A-4AD0-B7E2-94941874E268}" dt="2023-12-20T12:44:42.690" v="9464" actId="20577"/>
          <ac:spMkLst>
            <pc:docMk/>
            <pc:sldMk cId="268425683" sldId="273"/>
            <ac:spMk id="5" creationId="{B72E3352-0694-1A1F-6B30-E63AF8841FA4}"/>
          </ac:spMkLst>
        </pc:spChg>
        <pc:spChg chg="mod">
          <ac:chgData name="James Milsom" userId="7f4ff62f-9cb5-44f4-8fa4-27c54930a559" providerId="ADAL" clId="{7ECEF4F0-AB5A-4AD0-B7E2-94941874E268}" dt="2023-12-19T20:45:10.557" v="3942" actId="20577"/>
          <ac:spMkLst>
            <pc:docMk/>
            <pc:sldMk cId="268425683" sldId="273"/>
            <ac:spMk id="6" creationId="{C283941C-2272-9860-A7EE-5F0045BEC6E9}"/>
          </ac:spMkLst>
        </pc:spChg>
      </pc:sldChg>
      <pc:sldChg chg="addSp modSp">
        <pc:chgData name="James Milsom" userId="7f4ff62f-9cb5-44f4-8fa4-27c54930a559" providerId="ADAL" clId="{7ECEF4F0-AB5A-4AD0-B7E2-94941874E268}" dt="2024-01-13T13:09:49.221" v="9492"/>
        <pc:sldMkLst>
          <pc:docMk/>
          <pc:sldMk cId="3469159067" sldId="274"/>
        </pc:sldMkLst>
        <pc:spChg chg="add mod">
          <ac:chgData name="James Milsom" userId="7f4ff62f-9cb5-44f4-8fa4-27c54930a559" providerId="ADAL" clId="{7ECEF4F0-AB5A-4AD0-B7E2-94941874E268}" dt="2024-01-13T13:09:49.221" v="9492"/>
          <ac:spMkLst>
            <pc:docMk/>
            <pc:sldMk cId="3469159067" sldId="274"/>
            <ac:spMk id="2" creationId="{29E687DD-FE96-9CD9-0362-9F59700B42AE}"/>
          </ac:spMkLst>
        </pc:spChg>
        <pc:spChg chg="add mod">
          <ac:chgData name="James Milsom" userId="7f4ff62f-9cb5-44f4-8fa4-27c54930a559" providerId="ADAL" clId="{7ECEF4F0-AB5A-4AD0-B7E2-94941874E268}" dt="2024-01-13T13:09:49.221" v="9492"/>
          <ac:spMkLst>
            <pc:docMk/>
            <pc:sldMk cId="3469159067" sldId="274"/>
            <ac:spMk id="3" creationId="{E50CE0D6-8160-5A58-4ACD-4B4FE48AB20D}"/>
          </ac:spMkLst>
        </pc:spChg>
        <pc:picChg chg="mod">
          <ac:chgData name="James Milsom" userId="7f4ff62f-9cb5-44f4-8fa4-27c54930a559" providerId="ADAL" clId="{7ECEF4F0-AB5A-4AD0-B7E2-94941874E268}" dt="2024-01-13T11:44:47.883" v="9489" actId="14826"/>
          <ac:picMkLst>
            <pc:docMk/>
            <pc:sldMk cId="3469159067" sldId="274"/>
            <ac:picMk id="12" creationId="{03EB34AB-C49E-FF44-D1CE-317C0ECA2EB8}"/>
          </ac:picMkLst>
        </pc:picChg>
      </pc:sldChg>
      <pc:sldChg chg="addSp delSp modSp mod">
        <pc:chgData name="James Milsom" userId="7f4ff62f-9cb5-44f4-8fa4-27c54930a559" providerId="ADAL" clId="{7ECEF4F0-AB5A-4AD0-B7E2-94941874E268}" dt="2024-01-13T13:13:57.158" v="9499" actId="478"/>
        <pc:sldMkLst>
          <pc:docMk/>
          <pc:sldMk cId="0" sldId="317"/>
        </pc:sldMkLst>
        <pc:spChg chg="add mod">
          <ac:chgData name="James Milsom" userId="7f4ff62f-9cb5-44f4-8fa4-27c54930a559" providerId="ADAL" clId="{7ECEF4F0-AB5A-4AD0-B7E2-94941874E268}" dt="2024-01-13T13:13:52.949" v="9498"/>
          <ac:spMkLst>
            <pc:docMk/>
            <pc:sldMk cId="0" sldId="317"/>
            <ac:spMk id="3" creationId="{5A18F5CB-1FD8-CCE3-660A-0EACAA8E4BE4}"/>
          </ac:spMkLst>
        </pc:spChg>
        <pc:spChg chg="add del mod">
          <ac:chgData name="James Milsom" userId="7f4ff62f-9cb5-44f4-8fa4-27c54930a559" providerId="ADAL" clId="{7ECEF4F0-AB5A-4AD0-B7E2-94941874E268}" dt="2023-12-19T19:12:16.797" v="171" actId="478"/>
          <ac:spMkLst>
            <pc:docMk/>
            <pc:sldMk cId="0" sldId="317"/>
            <ac:spMk id="3" creationId="{969FA70A-CB9B-B17A-7061-1C90D32C490A}"/>
          </ac:spMkLst>
        </pc:spChg>
        <pc:spChg chg="add mod">
          <ac:chgData name="James Milsom" userId="7f4ff62f-9cb5-44f4-8fa4-27c54930a559" providerId="ADAL" clId="{7ECEF4F0-AB5A-4AD0-B7E2-94941874E268}" dt="2024-01-13T13:13:52.949" v="9498"/>
          <ac:spMkLst>
            <pc:docMk/>
            <pc:sldMk cId="0" sldId="317"/>
            <ac:spMk id="4" creationId="{C77D4D16-6758-5314-1F63-F6F142907088}"/>
          </ac:spMkLst>
        </pc:spChg>
        <pc:spChg chg="add del mod">
          <ac:chgData name="James Milsom" userId="7f4ff62f-9cb5-44f4-8fa4-27c54930a559" providerId="ADAL" clId="{7ECEF4F0-AB5A-4AD0-B7E2-94941874E268}" dt="2023-12-19T19:12:19.129" v="172" actId="478"/>
          <ac:spMkLst>
            <pc:docMk/>
            <pc:sldMk cId="0" sldId="317"/>
            <ac:spMk id="4" creationId="{FE8AE786-92CE-A4AF-5BF7-605FD66E62C2}"/>
          </ac:spMkLst>
        </pc:spChg>
        <pc:spChg chg="del">
          <ac:chgData name="James Milsom" userId="7f4ff62f-9cb5-44f4-8fa4-27c54930a559" providerId="ADAL" clId="{7ECEF4F0-AB5A-4AD0-B7E2-94941874E268}" dt="2023-12-19T19:10:50.016" v="136" actId="478"/>
          <ac:spMkLst>
            <pc:docMk/>
            <pc:sldMk cId="0" sldId="317"/>
            <ac:spMk id="6" creationId="{68C68F63-B355-82C8-6B2C-031B39CB14C6}"/>
          </ac:spMkLst>
        </pc:spChg>
        <pc:spChg chg="mod">
          <ac:chgData name="James Milsom" userId="7f4ff62f-9cb5-44f4-8fa4-27c54930a559" providerId="ADAL" clId="{7ECEF4F0-AB5A-4AD0-B7E2-94941874E268}" dt="2023-12-19T19:11:58.067" v="146" actId="14100"/>
          <ac:spMkLst>
            <pc:docMk/>
            <pc:sldMk cId="0" sldId="317"/>
            <ac:spMk id="7" creationId="{C26D01CD-4A9F-698B-ABA4-B216794E00D6}"/>
          </ac:spMkLst>
        </pc:spChg>
        <pc:spChg chg="del">
          <ac:chgData name="James Milsom" userId="7f4ff62f-9cb5-44f4-8fa4-27c54930a559" providerId="ADAL" clId="{7ECEF4F0-AB5A-4AD0-B7E2-94941874E268}" dt="2023-12-19T19:10:43.881" v="134" actId="478"/>
          <ac:spMkLst>
            <pc:docMk/>
            <pc:sldMk cId="0" sldId="317"/>
            <ac:spMk id="8" creationId="{347F5288-56ED-0F73-5CDE-AB722BC35DDB}"/>
          </ac:spMkLst>
        </pc:spChg>
        <pc:spChg chg="add del mod">
          <ac:chgData name="James Milsom" userId="7f4ff62f-9cb5-44f4-8fa4-27c54930a559" providerId="ADAL" clId="{7ECEF4F0-AB5A-4AD0-B7E2-94941874E268}" dt="2023-12-19T19:12:19.129" v="172" actId="478"/>
          <ac:spMkLst>
            <pc:docMk/>
            <pc:sldMk cId="0" sldId="317"/>
            <ac:spMk id="9" creationId="{AB4413CE-8195-039A-C518-3FEBB73FAC4A}"/>
          </ac:spMkLst>
        </pc:spChg>
        <pc:spChg chg="add mod">
          <ac:chgData name="James Milsom" userId="7f4ff62f-9cb5-44f4-8fa4-27c54930a559" providerId="ADAL" clId="{7ECEF4F0-AB5A-4AD0-B7E2-94941874E268}" dt="2023-12-19T19:45:42.421" v="927" actId="1076"/>
          <ac:spMkLst>
            <pc:docMk/>
            <pc:sldMk cId="0" sldId="317"/>
            <ac:spMk id="10" creationId="{AF5C0C6F-26D1-C489-3496-AA3DD87E9EC8}"/>
          </ac:spMkLst>
        </pc:spChg>
        <pc:spChg chg="add del mod">
          <ac:chgData name="James Milsom" userId="7f4ff62f-9cb5-44f4-8fa4-27c54930a559" providerId="ADAL" clId="{7ECEF4F0-AB5A-4AD0-B7E2-94941874E268}" dt="2023-12-19T19:45:00.543" v="921" actId="478"/>
          <ac:spMkLst>
            <pc:docMk/>
            <pc:sldMk cId="0" sldId="317"/>
            <ac:spMk id="11" creationId="{391165F4-06BC-4555-81E2-E5A88AD59E05}"/>
          </ac:spMkLst>
        </pc:spChg>
        <pc:spChg chg="add mod">
          <ac:chgData name="James Milsom" userId="7f4ff62f-9cb5-44f4-8fa4-27c54930a559" providerId="ADAL" clId="{7ECEF4F0-AB5A-4AD0-B7E2-94941874E268}" dt="2023-12-19T19:29:12.970" v="491" actId="122"/>
          <ac:spMkLst>
            <pc:docMk/>
            <pc:sldMk cId="0" sldId="317"/>
            <ac:spMk id="12" creationId="{2FE561C4-77AC-4F79-A05E-6CF2AFE6529D}"/>
          </ac:spMkLst>
        </pc:spChg>
        <pc:spChg chg="add mod">
          <ac:chgData name="James Milsom" userId="7f4ff62f-9cb5-44f4-8fa4-27c54930a559" providerId="ADAL" clId="{7ECEF4F0-AB5A-4AD0-B7E2-94941874E268}" dt="2023-12-19T19:12:45.651" v="176" actId="1076"/>
          <ac:spMkLst>
            <pc:docMk/>
            <pc:sldMk cId="0" sldId="317"/>
            <ac:spMk id="13" creationId="{389B29AC-2D85-BA1C-15B5-20197CC02B6B}"/>
          </ac:spMkLst>
        </pc:spChg>
        <pc:spChg chg="add del mod">
          <ac:chgData name="James Milsom" userId="7f4ff62f-9cb5-44f4-8fa4-27c54930a559" providerId="ADAL" clId="{7ECEF4F0-AB5A-4AD0-B7E2-94941874E268}" dt="2023-12-19T19:44:54.134" v="918" actId="478"/>
          <ac:spMkLst>
            <pc:docMk/>
            <pc:sldMk cId="0" sldId="317"/>
            <ac:spMk id="14" creationId="{712FDBDD-A020-42A2-B910-397FEDFC5CB2}"/>
          </ac:spMkLst>
        </pc:spChg>
        <pc:spChg chg="add mod">
          <ac:chgData name="James Milsom" userId="7f4ff62f-9cb5-44f4-8fa4-27c54930a559" providerId="ADAL" clId="{7ECEF4F0-AB5A-4AD0-B7E2-94941874E268}" dt="2023-12-19T20:36:55.438" v="2882" actId="114"/>
          <ac:spMkLst>
            <pc:docMk/>
            <pc:sldMk cId="0" sldId="317"/>
            <ac:spMk id="15" creationId="{42A6E1C4-1F29-C570-08B5-A1A6B7107670}"/>
          </ac:spMkLst>
        </pc:spChg>
        <pc:spChg chg="mod">
          <ac:chgData name="James Milsom" userId="7f4ff62f-9cb5-44f4-8fa4-27c54930a559" providerId="ADAL" clId="{7ECEF4F0-AB5A-4AD0-B7E2-94941874E268}" dt="2023-12-19T20:36:52.006" v="2879" actId="114"/>
          <ac:spMkLst>
            <pc:docMk/>
            <pc:sldMk cId="0" sldId="317"/>
            <ac:spMk id="16" creationId="{4AFAFAC2-91E5-0F28-5628-081B851F9671}"/>
          </ac:spMkLst>
        </pc:spChg>
        <pc:spChg chg="del">
          <ac:chgData name="James Milsom" userId="7f4ff62f-9cb5-44f4-8fa4-27c54930a559" providerId="ADAL" clId="{7ECEF4F0-AB5A-4AD0-B7E2-94941874E268}" dt="2023-12-19T19:10:49.189" v="135" actId="478"/>
          <ac:spMkLst>
            <pc:docMk/>
            <pc:sldMk cId="0" sldId="317"/>
            <ac:spMk id="17" creationId="{F128B5E1-CB50-4E6B-6399-C576A7A35DC5}"/>
          </ac:spMkLst>
        </pc:spChg>
        <pc:spChg chg="del">
          <ac:chgData name="James Milsom" userId="7f4ff62f-9cb5-44f4-8fa4-27c54930a559" providerId="ADAL" clId="{7ECEF4F0-AB5A-4AD0-B7E2-94941874E268}" dt="2023-12-19T19:10:43.881" v="134" actId="478"/>
          <ac:spMkLst>
            <pc:docMk/>
            <pc:sldMk cId="0" sldId="317"/>
            <ac:spMk id="18" creationId="{D569FDB3-0242-5BB5-5D93-DDF58B945304}"/>
          </ac:spMkLst>
        </pc:spChg>
        <pc:spChg chg="del">
          <ac:chgData name="James Milsom" userId="7f4ff62f-9cb5-44f4-8fa4-27c54930a559" providerId="ADAL" clId="{7ECEF4F0-AB5A-4AD0-B7E2-94941874E268}" dt="2023-12-19T19:10:38.062" v="133" actId="478"/>
          <ac:spMkLst>
            <pc:docMk/>
            <pc:sldMk cId="0" sldId="317"/>
            <ac:spMk id="19" creationId="{F046DA9D-B166-157A-0D11-813D2296D348}"/>
          </ac:spMkLst>
        </pc:spChg>
        <pc:spChg chg="del">
          <ac:chgData name="James Milsom" userId="7f4ff62f-9cb5-44f4-8fa4-27c54930a559" providerId="ADAL" clId="{7ECEF4F0-AB5A-4AD0-B7E2-94941874E268}" dt="2023-12-19T19:10:38.062" v="133" actId="478"/>
          <ac:spMkLst>
            <pc:docMk/>
            <pc:sldMk cId="0" sldId="317"/>
            <ac:spMk id="20" creationId="{9DD678C8-5675-AAA4-DA69-5D03D0825BC7}"/>
          </ac:spMkLst>
        </pc:spChg>
        <pc:spChg chg="del">
          <ac:chgData name="James Milsom" userId="7f4ff62f-9cb5-44f4-8fa4-27c54930a559" providerId="ADAL" clId="{7ECEF4F0-AB5A-4AD0-B7E2-94941874E268}" dt="2023-12-19T19:10:38.062" v="133" actId="478"/>
          <ac:spMkLst>
            <pc:docMk/>
            <pc:sldMk cId="0" sldId="317"/>
            <ac:spMk id="21" creationId="{C957BFFC-7F3B-C65D-74F3-C928809ED965}"/>
          </ac:spMkLst>
        </pc:spChg>
        <pc:spChg chg="del">
          <ac:chgData name="James Milsom" userId="7f4ff62f-9cb5-44f4-8fa4-27c54930a559" providerId="ADAL" clId="{7ECEF4F0-AB5A-4AD0-B7E2-94941874E268}" dt="2023-12-19T19:10:38.062" v="133" actId="478"/>
          <ac:spMkLst>
            <pc:docMk/>
            <pc:sldMk cId="0" sldId="317"/>
            <ac:spMk id="22" creationId="{2CA2ECFD-FC38-98D9-FD3A-1928320DFA92}"/>
          </ac:spMkLst>
        </pc:spChg>
        <pc:spChg chg="del">
          <ac:chgData name="James Milsom" userId="7f4ff62f-9cb5-44f4-8fa4-27c54930a559" providerId="ADAL" clId="{7ECEF4F0-AB5A-4AD0-B7E2-94941874E268}" dt="2023-12-19T19:10:38.062" v="133" actId="478"/>
          <ac:spMkLst>
            <pc:docMk/>
            <pc:sldMk cId="0" sldId="317"/>
            <ac:spMk id="23" creationId="{0525D062-D6AB-803D-8B05-F6E01B6BFA64}"/>
          </ac:spMkLst>
        </pc:spChg>
        <pc:spChg chg="del">
          <ac:chgData name="James Milsom" userId="7f4ff62f-9cb5-44f4-8fa4-27c54930a559" providerId="ADAL" clId="{7ECEF4F0-AB5A-4AD0-B7E2-94941874E268}" dt="2023-12-19T19:10:38.062" v="133" actId="478"/>
          <ac:spMkLst>
            <pc:docMk/>
            <pc:sldMk cId="0" sldId="317"/>
            <ac:spMk id="24" creationId="{5D0DB02F-9988-A8A8-32CC-800F0AC5C9AF}"/>
          </ac:spMkLst>
        </pc:spChg>
        <pc:spChg chg="add mod">
          <ac:chgData name="James Milsom" userId="7f4ff62f-9cb5-44f4-8fa4-27c54930a559" providerId="ADAL" clId="{7ECEF4F0-AB5A-4AD0-B7E2-94941874E268}" dt="2023-12-19T19:12:45.651" v="176" actId="1076"/>
          <ac:spMkLst>
            <pc:docMk/>
            <pc:sldMk cId="0" sldId="317"/>
            <ac:spMk id="25" creationId="{67BC6B54-B187-AAF7-1DC1-A884E50865B9}"/>
          </ac:spMkLst>
        </pc:spChg>
        <pc:spChg chg="add del mod">
          <ac:chgData name="James Milsom" userId="7f4ff62f-9cb5-44f4-8fa4-27c54930a559" providerId="ADAL" clId="{7ECEF4F0-AB5A-4AD0-B7E2-94941874E268}" dt="2023-12-19T19:45:02.453" v="922" actId="478"/>
          <ac:spMkLst>
            <pc:docMk/>
            <pc:sldMk cId="0" sldId="317"/>
            <ac:spMk id="26" creationId="{C133FE88-2AC2-F2E0-29F6-BB7F395714A9}"/>
          </ac:spMkLst>
        </pc:spChg>
        <pc:spChg chg="add mod">
          <ac:chgData name="James Milsom" userId="7f4ff62f-9cb5-44f4-8fa4-27c54930a559" providerId="ADAL" clId="{7ECEF4F0-AB5A-4AD0-B7E2-94941874E268}" dt="2023-12-19T19:26:45.959" v="395" actId="1076"/>
          <ac:spMkLst>
            <pc:docMk/>
            <pc:sldMk cId="0" sldId="317"/>
            <ac:spMk id="27" creationId="{D842E8C1-983B-BF30-0F13-44305DFDB211}"/>
          </ac:spMkLst>
        </pc:spChg>
        <pc:spChg chg="del">
          <ac:chgData name="James Milsom" userId="7f4ff62f-9cb5-44f4-8fa4-27c54930a559" providerId="ADAL" clId="{7ECEF4F0-AB5A-4AD0-B7E2-94941874E268}" dt="2023-12-19T19:10:38.062" v="133" actId="478"/>
          <ac:spMkLst>
            <pc:docMk/>
            <pc:sldMk cId="0" sldId="317"/>
            <ac:spMk id="28" creationId="{106A6CC1-434E-D0DE-62F8-4AE863C528B2}"/>
          </ac:spMkLst>
        </pc:spChg>
        <pc:spChg chg="del">
          <ac:chgData name="James Milsom" userId="7f4ff62f-9cb5-44f4-8fa4-27c54930a559" providerId="ADAL" clId="{7ECEF4F0-AB5A-4AD0-B7E2-94941874E268}" dt="2023-12-19T19:10:38.062" v="133" actId="478"/>
          <ac:spMkLst>
            <pc:docMk/>
            <pc:sldMk cId="0" sldId="317"/>
            <ac:spMk id="29" creationId="{139B0CE3-8059-DB0A-042E-3D707970FD83}"/>
          </ac:spMkLst>
        </pc:spChg>
        <pc:spChg chg="del">
          <ac:chgData name="James Milsom" userId="7f4ff62f-9cb5-44f4-8fa4-27c54930a559" providerId="ADAL" clId="{7ECEF4F0-AB5A-4AD0-B7E2-94941874E268}" dt="2023-12-19T19:10:38.062" v="133" actId="478"/>
          <ac:spMkLst>
            <pc:docMk/>
            <pc:sldMk cId="0" sldId="317"/>
            <ac:spMk id="30" creationId="{15127604-9101-226C-D385-325D0D856187}"/>
          </ac:spMkLst>
        </pc:spChg>
        <pc:spChg chg="add mod">
          <ac:chgData name="James Milsom" userId="7f4ff62f-9cb5-44f4-8fa4-27c54930a559" providerId="ADAL" clId="{7ECEF4F0-AB5A-4AD0-B7E2-94941874E268}" dt="2023-12-19T19:12:59.640" v="178" actId="1076"/>
          <ac:spMkLst>
            <pc:docMk/>
            <pc:sldMk cId="0" sldId="317"/>
            <ac:spMk id="31" creationId="{64ECEDD3-C09F-137B-49B7-67AC16F21413}"/>
          </ac:spMkLst>
        </pc:spChg>
        <pc:spChg chg="add del mod">
          <ac:chgData name="James Milsom" userId="7f4ff62f-9cb5-44f4-8fa4-27c54930a559" providerId="ADAL" clId="{7ECEF4F0-AB5A-4AD0-B7E2-94941874E268}" dt="2023-12-19T19:44:56.997" v="919" actId="478"/>
          <ac:spMkLst>
            <pc:docMk/>
            <pc:sldMk cId="0" sldId="317"/>
            <ac:spMk id="32" creationId="{A6223B4E-A6EA-9AFC-4D00-D5EA394166B2}"/>
          </ac:spMkLst>
        </pc:spChg>
        <pc:spChg chg="add mod">
          <ac:chgData name="James Milsom" userId="7f4ff62f-9cb5-44f4-8fa4-27c54930a559" providerId="ADAL" clId="{7ECEF4F0-AB5A-4AD0-B7E2-94941874E268}" dt="2023-12-19T19:29:13.348" v="493" actId="122"/>
          <ac:spMkLst>
            <pc:docMk/>
            <pc:sldMk cId="0" sldId="317"/>
            <ac:spMk id="33" creationId="{C5CF11DB-CC06-6546-FAA6-EAC87F7EB01E}"/>
          </ac:spMkLst>
        </pc:spChg>
        <pc:spChg chg="del">
          <ac:chgData name="James Milsom" userId="7f4ff62f-9cb5-44f4-8fa4-27c54930a559" providerId="ADAL" clId="{7ECEF4F0-AB5A-4AD0-B7E2-94941874E268}" dt="2023-12-19T19:10:29.399" v="130" actId="478"/>
          <ac:spMkLst>
            <pc:docMk/>
            <pc:sldMk cId="0" sldId="317"/>
            <ac:spMk id="34" creationId="{31CC766B-AEC9-F84F-8873-9F055DC0E933}"/>
          </ac:spMkLst>
        </pc:spChg>
        <pc:spChg chg="del">
          <ac:chgData name="James Milsom" userId="7f4ff62f-9cb5-44f4-8fa4-27c54930a559" providerId="ADAL" clId="{7ECEF4F0-AB5A-4AD0-B7E2-94941874E268}" dt="2023-12-19T19:10:29.399" v="130" actId="478"/>
          <ac:spMkLst>
            <pc:docMk/>
            <pc:sldMk cId="0" sldId="317"/>
            <ac:spMk id="35" creationId="{F83E4BEB-6648-E617-A31A-084549CF64F8}"/>
          </ac:spMkLst>
        </pc:spChg>
        <pc:spChg chg="del">
          <ac:chgData name="James Milsom" userId="7f4ff62f-9cb5-44f4-8fa4-27c54930a559" providerId="ADAL" clId="{7ECEF4F0-AB5A-4AD0-B7E2-94941874E268}" dt="2023-12-19T19:10:29.399" v="130" actId="478"/>
          <ac:spMkLst>
            <pc:docMk/>
            <pc:sldMk cId="0" sldId="317"/>
            <ac:spMk id="36" creationId="{360FD86F-0E81-81EF-8B23-D57D9875B51B}"/>
          </ac:spMkLst>
        </pc:spChg>
        <pc:spChg chg="del">
          <ac:chgData name="James Milsom" userId="7f4ff62f-9cb5-44f4-8fa4-27c54930a559" providerId="ADAL" clId="{7ECEF4F0-AB5A-4AD0-B7E2-94941874E268}" dt="2023-12-19T19:10:29.399" v="130" actId="478"/>
          <ac:spMkLst>
            <pc:docMk/>
            <pc:sldMk cId="0" sldId="317"/>
            <ac:spMk id="37" creationId="{F7F6346F-07B5-11A5-C4D0-0ED03838948D}"/>
          </ac:spMkLst>
        </pc:spChg>
        <pc:spChg chg="add mod">
          <ac:chgData name="James Milsom" userId="7f4ff62f-9cb5-44f4-8fa4-27c54930a559" providerId="ADAL" clId="{7ECEF4F0-AB5A-4AD0-B7E2-94941874E268}" dt="2023-12-19T19:12:59.640" v="178" actId="1076"/>
          <ac:spMkLst>
            <pc:docMk/>
            <pc:sldMk cId="0" sldId="317"/>
            <ac:spMk id="38" creationId="{8AB66819-F094-F2A8-6B15-7298231618CE}"/>
          </ac:spMkLst>
        </pc:spChg>
        <pc:spChg chg="del">
          <ac:chgData name="James Milsom" userId="7f4ff62f-9cb5-44f4-8fa4-27c54930a559" providerId="ADAL" clId="{7ECEF4F0-AB5A-4AD0-B7E2-94941874E268}" dt="2023-12-19T19:10:29.399" v="130" actId="478"/>
          <ac:spMkLst>
            <pc:docMk/>
            <pc:sldMk cId="0" sldId="317"/>
            <ac:spMk id="39" creationId="{221921EB-1B97-930B-3929-77B0D4BC750B}"/>
          </ac:spMkLst>
        </pc:spChg>
        <pc:spChg chg="del">
          <ac:chgData name="James Milsom" userId="7f4ff62f-9cb5-44f4-8fa4-27c54930a559" providerId="ADAL" clId="{7ECEF4F0-AB5A-4AD0-B7E2-94941874E268}" dt="2023-12-19T19:10:31.896" v="131" actId="478"/>
          <ac:spMkLst>
            <pc:docMk/>
            <pc:sldMk cId="0" sldId="317"/>
            <ac:spMk id="40" creationId="{09C56172-B95D-DC6E-F9D6-F2A56FB42C0A}"/>
          </ac:spMkLst>
        </pc:spChg>
        <pc:spChg chg="del">
          <ac:chgData name="James Milsom" userId="7f4ff62f-9cb5-44f4-8fa4-27c54930a559" providerId="ADAL" clId="{7ECEF4F0-AB5A-4AD0-B7E2-94941874E268}" dt="2023-12-19T19:10:29.399" v="130" actId="478"/>
          <ac:spMkLst>
            <pc:docMk/>
            <pc:sldMk cId="0" sldId="317"/>
            <ac:spMk id="41" creationId="{B5A76921-35B6-E9A8-59AC-A268C3D6F8C0}"/>
          </ac:spMkLst>
        </pc:spChg>
        <pc:spChg chg="add del mod">
          <ac:chgData name="James Milsom" userId="7f4ff62f-9cb5-44f4-8fa4-27c54930a559" providerId="ADAL" clId="{7ECEF4F0-AB5A-4AD0-B7E2-94941874E268}" dt="2023-12-19T19:45:04.459" v="923" actId="478"/>
          <ac:spMkLst>
            <pc:docMk/>
            <pc:sldMk cId="0" sldId="317"/>
            <ac:spMk id="42" creationId="{7494D53C-5043-48E5-93B9-1BD99C6566D6}"/>
          </ac:spMkLst>
        </pc:spChg>
        <pc:spChg chg="add mod">
          <ac:chgData name="James Milsom" userId="7f4ff62f-9cb5-44f4-8fa4-27c54930a559" providerId="ADAL" clId="{7ECEF4F0-AB5A-4AD0-B7E2-94941874E268}" dt="2023-12-19T19:28:23.404" v="479" actId="1076"/>
          <ac:spMkLst>
            <pc:docMk/>
            <pc:sldMk cId="0" sldId="317"/>
            <ac:spMk id="43" creationId="{020FDB50-D750-E7D8-47D5-845B8B6F2E84}"/>
          </ac:spMkLst>
        </pc:spChg>
        <pc:spChg chg="add mod">
          <ac:chgData name="James Milsom" userId="7f4ff62f-9cb5-44f4-8fa4-27c54930a559" providerId="ADAL" clId="{7ECEF4F0-AB5A-4AD0-B7E2-94941874E268}" dt="2023-12-19T19:12:59.640" v="178" actId="1076"/>
          <ac:spMkLst>
            <pc:docMk/>
            <pc:sldMk cId="0" sldId="317"/>
            <ac:spMk id="45" creationId="{2A63B91E-FCEB-C1CD-BEB3-70BBCFAA016D}"/>
          </ac:spMkLst>
        </pc:spChg>
        <pc:spChg chg="add del mod">
          <ac:chgData name="James Milsom" userId="7f4ff62f-9cb5-44f4-8fa4-27c54930a559" providerId="ADAL" clId="{7ECEF4F0-AB5A-4AD0-B7E2-94941874E268}" dt="2023-12-19T19:44:59.350" v="920" actId="478"/>
          <ac:spMkLst>
            <pc:docMk/>
            <pc:sldMk cId="0" sldId="317"/>
            <ac:spMk id="46" creationId="{D37B24DB-883F-A68A-C708-D88212A4ECD3}"/>
          </ac:spMkLst>
        </pc:spChg>
        <pc:spChg chg="add mod">
          <ac:chgData name="James Milsom" userId="7f4ff62f-9cb5-44f4-8fa4-27c54930a559" providerId="ADAL" clId="{7ECEF4F0-AB5A-4AD0-B7E2-94941874E268}" dt="2023-12-19T19:29:13.159" v="492" actId="122"/>
          <ac:spMkLst>
            <pc:docMk/>
            <pc:sldMk cId="0" sldId="317"/>
            <ac:spMk id="47" creationId="{702D0674-9E21-E404-B3E1-AD075351A9CE}"/>
          </ac:spMkLst>
        </pc:spChg>
        <pc:spChg chg="add mod">
          <ac:chgData name="James Milsom" userId="7f4ff62f-9cb5-44f4-8fa4-27c54930a559" providerId="ADAL" clId="{7ECEF4F0-AB5A-4AD0-B7E2-94941874E268}" dt="2023-12-19T19:12:59.640" v="178" actId="1076"/>
          <ac:spMkLst>
            <pc:docMk/>
            <pc:sldMk cId="0" sldId="317"/>
            <ac:spMk id="48" creationId="{879A9DE8-6115-4903-29D4-A614D4E830CF}"/>
          </ac:spMkLst>
        </pc:spChg>
        <pc:spChg chg="add del mod">
          <ac:chgData name="James Milsom" userId="7f4ff62f-9cb5-44f4-8fa4-27c54930a559" providerId="ADAL" clId="{7ECEF4F0-AB5A-4AD0-B7E2-94941874E268}" dt="2023-12-19T19:45:07.876" v="924" actId="478"/>
          <ac:spMkLst>
            <pc:docMk/>
            <pc:sldMk cId="0" sldId="317"/>
            <ac:spMk id="49" creationId="{73614FF2-0B56-61BD-2798-C741D8C8BABA}"/>
          </ac:spMkLst>
        </pc:spChg>
        <pc:spChg chg="add mod">
          <ac:chgData name="James Milsom" userId="7f4ff62f-9cb5-44f4-8fa4-27c54930a559" providerId="ADAL" clId="{7ECEF4F0-AB5A-4AD0-B7E2-94941874E268}" dt="2023-12-19T19:28:00.003" v="472" actId="1076"/>
          <ac:spMkLst>
            <pc:docMk/>
            <pc:sldMk cId="0" sldId="317"/>
            <ac:spMk id="50" creationId="{ED14F39A-3BF3-E1B2-A8EB-D0AB9C02DBEF}"/>
          </ac:spMkLst>
        </pc:spChg>
        <pc:spChg chg="add mod">
          <ac:chgData name="James Milsom" userId="7f4ff62f-9cb5-44f4-8fa4-27c54930a559" providerId="ADAL" clId="{7ECEF4F0-AB5A-4AD0-B7E2-94941874E268}" dt="2023-12-19T19:53:41.254" v="1577" actId="1038"/>
          <ac:spMkLst>
            <pc:docMk/>
            <pc:sldMk cId="0" sldId="317"/>
            <ac:spMk id="61" creationId="{8766778F-A699-B18B-700B-C02C0EF37B6B}"/>
          </ac:spMkLst>
        </pc:spChg>
        <pc:spChg chg="add mod">
          <ac:chgData name="James Milsom" userId="7f4ff62f-9cb5-44f4-8fa4-27c54930a559" providerId="ADAL" clId="{7ECEF4F0-AB5A-4AD0-B7E2-94941874E268}" dt="2023-12-19T19:44:28.593" v="916" actId="20577"/>
          <ac:spMkLst>
            <pc:docMk/>
            <pc:sldMk cId="0" sldId="317"/>
            <ac:spMk id="62" creationId="{711E316B-C340-204C-0C00-CEDB92625A8E}"/>
          </ac:spMkLst>
        </pc:spChg>
        <pc:spChg chg="add mod">
          <ac:chgData name="James Milsom" userId="7f4ff62f-9cb5-44f4-8fa4-27c54930a559" providerId="ADAL" clId="{7ECEF4F0-AB5A-4AD0-B7E2-94941874E268}" dt="2023-12-19T20:33:12.162" v="2586" actId="20577"/>
          <ac:spMkLst>
            <pc:docMk/>
            <pc:sldMk cId="0" sldId="317"/>
            <ac:spMk id="63" creationId="{C23DC56E-18DE-B17C-0DD2-91F6608D873F}"/>
          </ac:spMkLst>
        </pc:spChg>
        <pc:spChg chg="add del mod">
          <ac:chgData name="James Milsom" userId="7f4ff62f-9cb5-44f4-8fa4-27c54930a559" providerId="ADAL" clId="{7ECEF4F0-AB5A-4AD0-B7E2-94941874E268}" dt="2023-12-19T19:45:42.788" v="928"/>
          <ac:spMkLst>
            <pc:docMk/>
            <pc:sldMk cId="0" sldId="317"/>
            <ac:spMk id="1600" creationId="{C3B829E5-24AD-DF7A-6155-5F237FBCC91E}"/>
          </ac:spMkLst>
        </pc:spChg>
        <pc:spChg chg="add del mod">
          <ac:chgData name="James Milsom" userId="7f4ff62f-9cb5-44f4-8fa4-27c54930a559" providerId="ADAL" clId="{7ECEF4F0-AB5A-4AD0-B7E2-94941874E268}" dt="2023-12-19T19:45:42.788" v="928"/>
          <ac:spMkLst>
            <pc:docMk/>
            <pc:sldMk cId="0" sldId="317"/>
            <ac:spMk id="1601" creationId="{DC9A428B-0AE6-A1B4-16BF-2FA4FD9EC73C}"/>
          </ac:spMkLst>
        </pc:spChg>
        <pc:spChg chg="add del mod">
          <ac:chgData name="James Milsom" userId="7f4ff62f-9cb5-44f4-8fa4-27c54930a559" providerId="ADAL" clId="{7ECEF4F0-AB5A-4AD0-B7E2-94941874E268}" dt="2023-12-19T19:45:42.788" v="928"/>
          <ac:spMkLst>
            <pc:docMk/>
            <pc:sldMk cId="0" sldId="317"/>
            <ac:spMk id="1602" creationId="{6CAC26EB-9094-D728-97C7-C74A1D2E6CD8}"/>
          </ac:spMkLst>
        </pc:spChg>
        <pc:spChg chg="add del mod">
          <ac:chgData name="James Milsom" userId="7f4ff62f-9cb5-44f4-8fa4-27c54930a559" providerId="ADAL" clId="{7ECEF4F0-AB5A-4AD0-B7E2-94941874E268}" dt="2023-12-19T19:45:42.788" v="928"/>
          <ac:spMkLst>
            <pc:docMk/>
            <pc:sldMk cId="0" sldId="317"/>
            <ac:spMk id="1603" creationId="{54DFB464-41E9-C40F-6A24-A59987918D99}"/>
          </ac:spMkLst>
        </pc:spChg>
        <pc:spChg chg="add mod">
          <ac:chgData name="James Milsom" userId="7f4ff62f-9cb5-44f4-8fa4-27c54930a559" providerId="ADAL" clId="{7ECEF4F0-AB5A-4AD0-B7E2-94941874E268}" dt="2023-12-19T20:31:36.422" v="2464" actId="1036"/>
          <ac:spMkLst>
            <pc:docMk/>
            <pc:sldMk cId="0" sldId="317"/>
            <ac:spMk id="1604" creationId="{B3EA6A0D-12B2-884B-185B-53B0A5B431A1}"/>
          </ac:spMkLst>
        </pc:spChg>
        <pc:spChg chg="add mod">
          <ac:chgData name="James Milsom" userId="7f4ff62f-9cb5-44f4-8fa4-27c54930a559" providerId="ADAL" clId="{7ECEF4F0-AB5A-4AD0-B7E2-94941874E268}" dt="2023-12-19T19:54:38.920" v="1675" actId="1038"/>
          <ac:spMkLst>
            <pc:docMk/>
            <pc:sldMk cId="0" sldId="317"/>
            <ac:spMk id="1605" creationId="{808BF036-B091-60B9-3408-B85883A1C24D}"/>
          </ac:spMkLst>
        </pc:spChg>
        <pc:spChg chg="add mod">
          <ac:chgData name="James Milsom" userId="7f4ff62f-9cb5-44f4-8fa4-27c54930a559" providerId="ADAL" clId="{7ECEF4F0-AB5A-4AD0-B7E2-94941874E268}" dt="2023-12-19T19:55:09.650" v="1746" actId="1035"/>
          <ac:spMkLst>
            <pc:docMk/>
            <pc:sldMk cId="0" sldId="317"/>
            <ac:spMk id="1606" creationId="{C813621E-7151-258A-35DF-16EECE3C0581}"/>
          </ac:spMkLst>
        </pc:spChg>
        <pc:spChg chg="add mod">
          <ac:chgData name="James Milsom" userId="7f4ff62f-9cb5-44f4-8fa4-27c54930a559" providerId="ADAL" clId="{7ECEF4F0-AB5A-4AD0-B7E2-94941874E268}" dt="2023-12-19T20:31:55.059" v="2470" actId="1035"/>
          <ac:spMkLst>
            <pc:docMk/>
            <pc:sldMk cId="0" sldId="317"/>
            <ac:spMk id="1607" creationId="{E2C66471-76BF-F683-DC1C-47CBABAA9CCE}"/>
          </ac:spMkLst>
        </pc:spChg>
        <pc:spChg chg="add mod">
          <ac:chgData name="James Milsom" userId="7f4ff62f-9cb5-44f4-8fa4-27c54930a559" providerId="ADAL" clId="{7ECEF4F0-AB5A-4AD0-B7E2-94941874E268}" dt="2023-12-19T20:31:36.422" v="2464" actId="1036"/>
          <ac:spMkLst>
            <pc:docMk/>
            <pc:sldMk cId="0" sldId="317"/>
            <ac:spMk id="1608" creationId="{927A1C52-3AFF-F1C3-B1E0-D23C1EA4F915}"/>
          </ac:spMkLst>
        </pc:spChg>
        <pc:spChg chg="add mod">
          <ac:chgData name="James Milsom" userId="7f4ff62f-9cb5-44f4-8fa4-27c54930a559" providerId="ADAL" clId="{7ECEF4F0-AB5A-4AD0-B7E2-94941874E268}" dt="2023-12-19T19:53:41.254" v="1577" actId="1038"/>
          <ac:spMkLst>
            <pc:docMk/>
            <pc:sldMk cId="0" sldId="317"/>
            <ac:spMk id="1609" creationId="{1342ECEB-6F5F-55E6-FD47-91151D0F14CA}"/>
          </ac:spMkLst>
        </pc:spChg>
        <pc:spChg chg="add mod">
          <ac:chgData name="James Milsom" userId="7f4ff62f-9cb5-44f4-8fa4-27c54930a559" providerId="ADAL" clId="{7ECEF4F0-AB5A-4AD0-B7E2-94941874E268}" dt="2023-12-19T19:52:04.052" v="1462" actId="1035"/>
          <ac:spMkLst>
            <pc:docMk/>
            <pc:sldMk cId="0" sldId="317"/>
            <ac:spMk id="1610" creationId="{BE4E32E3-F6AC-3E45-1B71-88BB1BB80AE7}"/>
          </ac:spMkLst>
        </pc:spChg>
        <pc:spChg chg="add mod">
          <ac:chgData name="James Milsom" userId="7f4ff62f-9cb5-44f4-8fa4-27c54930a559" providerId="ADAL" clId="{7ECEF4F0-AB5A-4AD0-B7E2-94941874E268}" dt="2023-12-19T20:31:55.059" v="2470" actId="1035"/>
          <ac:spMkLst>
            <pc:docMk/>
            <pc:sldMk cId="0" sldId="317"/>
            <ac:spMk id="1611" creationId="{A1C2E0F9-E29E-1876-14B2-FE8D0E3547A8}"/>
          </ac:spMkLst>
        </pc:spChg>
        <pc:spChg chg="add mod">
          <ac:chgData name="James Milsom" userId="7f4ff62f-9cb5-44f4-8fa4-27c54930a559" providerId="ADAL" clId="{7ECEF4F0-AB5A-4AD0-B7E2-94941874E268}" dt="2023-12-19T20:35:48.757" v="2814" actId="20577"/>
          <ac:spMkLst>
            <pc:docMk/>
            <pc:sldMk cId="0" sldId="317"/>
            <ac:spMk id="1612" creationId="{D2D02EFB-74E9-E7A4-9CDC-C03EB061947E}"/>
          </ac:spMkLst>
        </pc:spChg>
        <pc:spChg chg="add mod">
          <ac:chgData name="James Milsom" userId="7f4ff62f-9cb5-44f4-8fa4-27c54930a559" providerId="ADAL" clId="{7ECEF4F0-AB5A-4AD0-B7E2-94941874E268}" dt="2023-12-19T19:54:38.920" v="1675" actId="1038"/>
          <ac:spMkLst>
            <pc:docMk/>
            <pc:sldMk cId="0" sldId="317"/>
            <ac:spMk id="1613" creationId="{B89C72F4-B4E2-7996-A19D-DCB631316C2A}"/>
          </ac:spMkLst>
        </pc:spChg>
        <pc:spChg chg="add mod">
          <ac:chgData name="James Milsom" userId="7f4ff62f-9cb5-44f4-8fa4-27c54930a559" providerId="ADAL" clId="{7ECEF4F0-AB5A-4AD0-B7E2-94941874E268}" dt="2023-12-19T19:46:39.268" v="1114" actId="1038"/>
          <ac:spMkLst>
            <pc:docMk/>
            <pc:sldMk cId="0" sldId="317"/>
            <ac:spMk id="1614" creationId="{0D61A529-B1AC-DD54-793C-883CBAA6A973}"/>
          </ac:spMkLst>
        </pc:spChg>
        <pc:spChg chg="add mod">
          <ac:chgData name="James Milsom" userId="7f4ff62f-9cb5-44f4-8fa4-27c54930a559" providerId="ADAL" clId="{7ECEF4F0-AB5A-4AD0-B7E2-94941874E268}" dt="2023-12-19T20:31:55.059" v="2470" actId="1035"/>
          <ac:spMkLst>
            <pc:docMk/>
            <pc:sldMk cId="0" sldId="317"/>
            <ac:spMk id="1615" creationId="{A4F68714-05A3-F0DA-C237-4926180CA275}"/>
          </ac:spMkLst>
        </pc:spChg>
        <pc:spChg chg="add mod">
          <ac:chgData name="James Milsom" userId="7f4ff62f-9cb5-44f4-8fa4-27c54930a559" providerId="ADAL" clId="{7ECEF4F0-AB5A-4AD0-B7E2-94941874E268}" dt="2023-12-19T20:31:36.422" v="2464" actId="1036"/>
          <ac:spMkLst>
            <pc:docMk/>
            <pc:sldMk cId="0" sldId="317"/>
            <ac:spMk id="1616" creationId="{31080E30-A103-8D09-8E27-1C7D6249D46B}"/>
          </ac:spMkLst>
        </pc:spChg>
        <pc:spChg chg="add mod">
          <ac:chgData name="James Milsom" userId="7f4ff62f-9cb5-44f4-8fa4-27c54930a559" providerId="ADAL" clId="{7ECEF4F0-AB5A-4AD0-B7E2-94941874E268}" dt="2023-12-19T19:53:29.664" v="1575" actId="1038"/>
          <ac:spMkLst>
            <pc:docMk/>
            <pc:sldMk cId="0" sldId="317"/>
            <ac:spMk id="1617" creationId="{95F2E7FE-F46D-1039-4766-1359EA82E2A5}"/>
          </ac:spMkLst>
        </pc:spChg>
        <pc:spChg chg="add mod">
          <ac:chgData name="James Milsom" userId="7f4ff62f-9cb5-44f4-8fa4-27c54930a559" providerId="ADAL" clId="{7ECEF4F0-AB5A-4AD0-B7E2-94941874E268}" dt="2023-12-19T19:52:30.455" v="1481" actId="1036"/>
          <ac:spMkLst>
            <pc:docMk/>
            <pc:sldMk cId="0" sldId="317"/>
            <ac:spMk id="1618" creationId="{2CA10A4C-6556-0464-111F-1976F8A75A83}"/>
          </ac:spMkLst>
        </pc:spChg>
        <pc:spChg chg="add mod">
          <ac:chgData name="James Milsom" userId="7f4ff62f-9cb5-44f4-8fa4-27c54930a559" providerId="ADAL" clId="{7ECEF4F0-AB5A-4AD0-B7E2-94941874E268}" dt="2023-12-19T20:31:55.059" v="2470" actId="1035"/>
          <ac:spMkLst>
            <pc:docMk/>
            <pc:sldMk cId="0" sldId="317"/>
            <ac:spMk id="1619" creationId="{F06AB41E-B161-B8B3-E6B5-57B9C63BDE94}"/>
          </ac:spMkLst>
        </pc:spChg>
        <pc:spChg chg="add mod">
          <ac:chgData name="James Milsom" userId="7f4ff62f-9cb5-44f4-8fa4-27c54930a559" providerId="ADAL" clId="{7ECEF4F0-AB5A-4AD0-B7E2-94941874E268}" dt="2023-12-19T20:31:36.422" v="2464" actId="1036"/>
          <ac:spMkLst>
            <pc:docMk/>
            <pc:sldMk cId="0" sldId="317"/>
            <ac:spMk id="1620" creationId="{477F0387-F0D9-6D1A-9B66-23962FC727B2}"/>
          </ac:spMkLst>
        </pc:spChg>
        <pc:spChg chg="add mod">
          <ac:chgData name="James Milsom" userId="7f4ff62f-9cb5-44f4-8fa4-27c54930a559" providerId="ADAL" clId="{7ECEF4F0-AB5A-4AD0-B7E2-94941874E268}" dt="2023-12-19T19:54:38.920" v="1675" actId="1038"/>
          <ac:spMkLst>
            <pc:docMk/>
            <pc:sldMk cId="0" sldId="317"/>
            <ac:spMk id="1621" creationId="{EE25E5DE-2843-B3D5-0528-D552EA873509}"/>
          </ac:spMkLst>
        </pc:spChg>
        <pc:spChg chg="add mod">
          <ac:chgData name="James Milsom" userId="7f4ff62f-9cb5-44f4-8fa4-27c54930a559" providerId="ADAL" clId="{7ECEF4F0-AB5A-4AD0-B7E2-94941874E268}" dt="2023-12-19T19:57:55.388" v="2229" actId="1036"/>
          <ac:spMkLst>
            <pc:docMk/>
            <pc:sldMk cId="0" sldId="317"/>
            <ac:spMk id="1622" creationId="{A962CBF0-759B-4C0F-0F1F-39AD6D7563FB}"/>
          </ac:spMkLst>
        </pc:spChg>
        <pc:spChg chg="add mod">
          <ac:chgData name="James Milsom" userId="7f4ff62f-9cb5-44f4-8fa4-27c54930a559" providerId="ADAL" clId="{7ECEF4F0-AB5A-4AD0-B7E2-94941874E268}" dt="2023-12-19T20:31:55.059" v="2470" actId="1035"/>
          <ac:spMkLst>
            <pc:docMk/>
            <pc:sldMk cId="0" sldId="317"/>
            <ac:spMk id="1623" creationId="{2E5A0495-F9A4-76E6-4884-6E9A2634120E}"/>
          </ac:spMkLst>
        </pc:spChg>
        <pc:spChg chg="add mod">
          <ac:chgData name="James Milsom" userId="7f4ff62f-9cb5-44f4-8fa4-27c54930a559" providerId="ADAL" clId="{7ECEF4F0-AB5A-4AD0-B7E2-94941874E268}" dt="2023-12-19T20:31:36.422" v="2464" actId="1036"/>
          <ac:spMkLst>
            <pc:docMk/>
            <pc:sldMk cId="0" sldId="317"/>
            <ac:spMk id="1624" creationId="{3E7610F4-D9C0-D8E8-D302-7C7DB780C3DE}"/>
          </ac:spMkLst>
        </pc:spChg>
        <pc:spChg chg="add mod">
          <ac:chgData name="James Milsom" userId="7f4ff62f-9cb5-44f4-8fa4-27c54930a559" providerId="ADAL" clId="{7ECEF4F0-AB5A-4AD0-B7E2-94941874E268}" dt="2023-12-19T19:53:41.254" v="1577" actId="1038"/>
          <ac:spMkLst>
            <pc:docMk/>
            <pc:sldMk cId="0" sldId="317"/>
            <ac:spMk id="1625" creationId="{42257A66-2227-59E7-3B21-C531FFB1D98D}"/>
          </ac:spMkLst>
        </pc:spChg>
        <pc:spChg chg="add mod">
          <ac:chgData name="James Milsom" userId="7f4ff62f-9cb5-44f4-8fa4-27c54930a559" providerId="ADAL" clId="{7ECEF4F0-AB5A-4AD0-B7E2-94941874E268}" dt="2023-12-19T19:54:07.673" v="1623" actId="1035"/>
          <ac:spMkLst>
            <pc:docMk/>
            <pc:sldMk cId="0" sldId="317"/>
            <ac:spMk id="1626" creationId="{5F503ED8-D87B-80C5-1493-AC2479A75A1B}"/>
          </ac:spMkLst>
        </pc:spChg>
        <pc:spChg chg="add mod">
          <ac:chgData name="James Milsom" userId="7f4ff62f-9cb5-44f4-8fa4-27c54930a559" providerId="ADAL" clId="{7ECEF4F0-AB5A-4AD0-B7E2-94941874E268}" dt="2023-12-19T20:31:55.059" v="2470" actId="1035"/>
          <ac:spMkLst>
            <pc:docMk/>
            <pc:sldMk cId="0" sldId="317"/>
            <ac:spMk id="1627" creationId="{1C8E2E78-07F1-698D-8C66-D73A91995E36}"/>
          </ac:spMkLst>
        </pc:spChg>
        <pc:spChg chg="add mod">
          <ac:chgData name="James Milsom" userId="7f4ff62f-9cb5-44f4-8fa4-27c54930a559" providerId="ADAL" clId="{7ECEF4F0-AB5A-4AD0-B7E2-94941874E268}" dt="2023-12-19T20:31:36.422" v="2464" actId="1036"/>
          <ac:spMkLst>
            <pc:docMk/>
            <pc:sldMk cId="0" sldId="317"/>
            <ac:spMk id="1628" creationId="{9205D261-88B4-DF1A-D0BB-92543BED4587}"/>
          </ac:spMkLst>
        </pc:spChg>
        <pc:spChg chg="add mod">
          <ac:chgData name="James Milsom" userId="7f4ff62f-9cb5-44f4-8fa4-27c54930a559" providerId="ADAL" clId="{7ECEF4F0-AB5A-4AD0-B7E2-94941874E268}" dt="2023-12-19T19:54:38.920" v="1675" actId="1038"/>
          <ac:spMkLst>
            <pc:docMk/>
            <pc:sldMk cId="0" sldId="317"/>
            <ac:spMk id="1629" creationId="{1951C793-32F7-20A8-13E5-6A639ECE601F}"/>
          </ac:spMkLst>
        </pc:spChg>
        <pc:spChg chg="add mod">
          <ac:chgData name="James Milsom" userId="7f4ff62f-9cb5-44f4-8fa4-27c54930a559" providerId="ADAL" clId="{7ECEF4F0-AB5A-4AD0-B7E2-94941874E268}" dt="2023-12-19T19:58:18.412" v="2321" actId="1035"/>
          <ac:spMkLst>
            <pc:docMk/>
            <pc:sldMk cId="0" sldId="317"/>
            <ac:spMk id="1630" creationId="{C7A42369-CC83-CF46-2AEA-35409891D0B6}"/>
          </ac:spMkLst>
        </pc:spChg>
        <pc:spChg chg="add del mod">
          <ac:chgData name="James Milsom" userId="7f4ff62f-9cb5-44f4-8fa4-27c54930a559" providerId="ADAL" clId="{7ECEF4F0-AB5A-4AD0-B7E2-94941874E268}" dt="2023-12-19T20:29:57.143" v="2326" actId="478"/>
          <ac:spMkLst>
            <pc:docMk/>
            <pc:sldMk cId="0" sldId="317"/>
            <ac:spMk id="1631" creationId="{F8D1F169-DBD8-1CCB-A6F5-205962981C93}"/>
          </ac:spMkLst>
        </pc:spChg>
        <pc:spChg chg="add mod">
          <ac:chgData name="James Milsom" userId="7f4ff62f-9cb5-44f4-8fa4-27c54930a559" providerId="ADAL" clId="{7ECEF4F0-AB5A-4AD0-B7E2-94941874E268}" dt="2023-12-19T20:31:55.059" v="2470" actId="1035"/>
          <ac:spMkLst>
            <pc:docMk/>
            <pc:sldMk cId="0" sldId="317"/>
            <ac:spMk id="1633" creationId="{5937CA3B-654D-B027-B9B3-6A810E688BD9}"/>
          </ac:spMkLst>
        </pc:spChg>
        <pc:spChg chg="mod">
          <ac:chgData name="James Milsom" userId="7f4ff62f-9cb5-44f4-8fa4-27c54930a559" providerId="ADAL" clId="{7ECEF4F0-AB5A-4AD0-B7E2-94941874E268}" dt="2023-12-19T20:37:16.305" v="2890" actId="20577"/>
          <ac:spMkLst>
            <pc:docMk/>
            <pc:sldMk cId="0" sldId="317"/>
            <ac:spMk id="1647" creationId="{00000000-0000-0000-0000-000000000000}"/>
          </ac:spMkLst>
        </pc:spChg>
        <pc:spChg chg="del">
          <ac:chgData name="James Milsom" userId="7f4ff62f-9cb5-44f4-8fa4-27c54930a559" providerId="ADAL" clId="{7ECEF4F0-AB5A-4AD0-B7E2-94941874E268}" dt="2023-12-19T19:10:50.947" v="137" actId="478"/>
          <ac:spMkLst>
            <pc:docMk/>
            <pc:sldMk cId="0" sldId="317"/>
            <ac:spMk id="1650" creationId="{00000000-0000-0000-0000-000000000000}"/>
          </ac:spMkLst>
        </pc:spChg>
        <pc:spChg chg="add del mod">
          <ac:chgData name="James Milsom" userId="7f4ff62f-9cb5-44f4-8fa4-27c54930a559" providerId="ADAL" clId="{7ECEF4F0-AB5A-4AD0-B7E2-94941874E268}" dt="2023-12-19T20:36:23.348" v="2878" actId="20577"/>
          <ac:spMkLst>
            <pc:docMk/>
            <pc:sldMk cId="0" sldId="317"/>
            <ac:spMk id="1654" creationId="{00000000-0000-0000-0000-000000000000}"/>
          </ac:spMkLst>
        </pc:spChg>
        <pc:spChg chg="mod">
          <ac:chgData name="James Milsom" userId="7f4ff62f-9cb5-44f4-8fa4-27c54930a559" providerId="ADAL" clId="{7ECEF4F0-AB5A-4AD0-B7E2-94941874E268}" dt="2023-12-19T19:38:59.500" v="663" actId="20577"/>
          <ac:spMkLst>
            <pc:docMk/>
            <pc:sldMk cId="0" sldId="317"/>
            <ac:spMk id="1655" creationId="{00000000-0000-0000-0000-000000000000}"/>
          </ac:spMkLst>
        </pc:spChg>
        <pc:spChg chg="mod">
          <ac:chgData name="James Milsom" userId="7f4ff62f-9cb5-44f4-8fa4-27c54930a559" providerId="ADAL" clId="{7ECEF4F0-AB5A-4AD0-B7E2-94941874E268}" dt="2023-12-19T20:33:05.937" v="2571" actId="20577"/>
          <ac:spMkLst>
            <pc:docMk/>
            <pc:sldMk cId="0" sldId="317"/>
            <ac:spMk id="1656" creationId="{00000000-0000-0000-0000-000000000000}"/>
          </ac:spMkLst>
        </pc:spChg>
        <pc:spChg chg="del">
          <ac:chgData name="James Milsom" userId="7f4ff62f-9cb5-44f4-8fa4-27c54930a559" providerId="ADAL" clId="{7ECEF4F0-AB5A-4AD0-B7E2-94941874E268}" dt="2023-12-19T19:10:43.881" v="134" actId="478"/>
          <ac:spMkLst>
            <pc:docMk/>
            <pc:sldMk cId="0" sldId="317"/>
            <ac:spMk id="1660" creationId="{00000000-0000-0000-0000-000000000000}"/>
          </ac:spMkLst>
        </pc:spChg>
        <pc:spChg chg="del">
          <ac:chgData name="James Milsom" userId="7f4ff62f-9cb5-44f4-8fa4-27c54930a559" providerId="ADAL" clId="{7ECEF4F0-AB5A-4AD0-B7E2-94941874E268}" dt="2023-12-19T19:10:29.399" v="130" actId="478"/>
          <ac:spMkLst>
            <pc:docMk/>
            <pc:sldMk cId="0" sldId="317"/>
            <ac:spMk id="1680" creationId="{00000000-0000-0000-0000-000000000000}"/>
          </ac:spMkLst>
        </pc:spChg>
        <pc:spChg chg="del">
          <ac:chgData name="James Milsom" userId="7f4ff62f-9cb5-44f4-8fa4-27c54930a559" providerId="ADAL" clId="{7ECEF4F0-AB5A-4AD0-B7E2-94941874E268}" dt="2023-12-19T19:10:31.896" v="131" actId="478"/>
          <ac:spMkLst>
            <pc:docMk/>
            <pc:sldMk cId="0" sldId="317"/>
            <ac:spMk id="1684" creationId="{00000000-0000-0000-0000-000000000000}"/>
          </ac:spMkLst>
        </pc:spChg>
        <pc:spChg chg="mod">
          <ac:chgData name="James Milsom" userId="7f4ff62f-9cb5-44f4-8fa4-27c54930a559" providerId="ADAL" clId="{7ECEF4F0-AB5A-4AD0-B7E2-94941874E268}" dt="2023-12-19T20:31:12.109" v="2457" actId="20577"/>
          <ac:spMkLst>
            <pc:docMk/>
            <pc:sldMk cId="0" sldId="317"/>
            <ac:spMk id="1685" creationId="{00000000-0000-0000-0000-000000000000}"/>
          </ac:spMkLst>
        </pc:spChg>
        <pc:spChg chg="mod">
          <ac:chgData name="James Milsom" userId="7f4ff62f-9cb5-44f4-8fa4-27c54930a559" providerId="ADAL" clId="{7ECEF4F0-AB5A-4AD0-B7E2-94941874E268}" dt="2023-12-19T20:34:03.298" v="2732" actId="20577"/>
          <ac:spMkLst>
            <pc:docMk/>
            <pc:sldMk cId="0" sldId="317"/>
            <ac:spMk id="1687" creationId="{00000000-0000-0000-0000-000000000000}"/>
          </ac:spMkLst>
        </pc:spChg>
        <pc:spChg chg="del">
          <ac:chgData name="James Milsom" userId="7f4ff62f-9cb5-44f4-8fa4-27c54930a559" providerId="ADAL" clId="{7ECEF4F0-AB5A-4AD0-B7E2-94941874E268}" dt="2023-12-19T19:10:29.399" v="130" actId="478"/>
          <ac:spMkLst>
            <pc:docMk/>
            <pc:sldMk cId="0" sldId="317"/>
            <ac:spMk id="1689" creationId="{00000000-0000-0000-0000-000000000000}"/>
          </ac:spMkLst>
        </pc:spChg>
        <pc:spChg chg="del">
          <ac:chgData name="James Milsom" userId="7f4ff62f-9cb5-44f4-8fa4-27c54930a559" providerId="ADAL" clId="{7ECEF4F0-AB5A-4AD0-B7E2-94941874E268}" dt="2024-01-13T13:13:57.158" v="9499" actId="478"/>
          <ac:spMkLst>
            <pc:docMk/>
            <pc:sldMk cId="0" sldId="317"/>
            <ac:spMk id="1690" creationId="{00000000-0000-0000-0000-000000000000}"/>
          </ac:spMkLst>
        </pc:spChg>
        <pc:spChg chg="del">
          <ac:chgData name="James Milsom" userId="7f4ff62f-9cb5-44f4-8fa4-27c54930a559" providerId="ADAL" clId="{7ECEF4F0-AB5A-4AD0-B7E2-94941874E268}" dt="2023-12-19T19:10:34.830" v="132" actId="478"/>
          <ac:spMkLst>
            <pc:docMk/>
            <pc:sldMk cId="0" sldId="317"/>
            <ac:spMk id="1691" creationId="{00000000-0000-0000-0000-000000000000}"/>
          </ac:spMkLst>
        </pc:spChg>
        <pc:picChg chg="add del mod modCrop">
          <ac:chgData name="James Milsom" userId="7f4ff62f-9cb5-44f4-8fa4-27c54930a559" providerId="ADAL" clId="{7ECEF4F0-AB5A-4AD0-B7E2-94941874E268}" dt="2023-12-19T20:35:13.423" v="2739" actId="18131"/>
          <ac:picMkLst>
            <pc:docMk/>
            <pc:sldMk cId="0" sldId="317"/>
            <ac:picMk id="5" creationId="{F28A36A0-D684-99DE-A846-827B2683AE45}"/>
          </ac:picMkLst>
        </pc:picChg>
        <pc:picChg chg="add mod">
          <ac:chgData name="James Milsom" userId="7f4ff62f-9cb5-44f4-8fa4-27c54930a559" providerId="ADAL" clId="{7ECEF4F0-AB5A-4AD0-B7E2-94941874E268}" dt="2023-12-19T19:26:16.745" v="390" actId="14826"/>
          <ac:picMkLst>
            <pc:docMk/>
            <pc:sldMk cId="0" sldId="317"/>
            <ac:picMk id="52" creationId="{EEDCF5D0-DDA4-0BD1-CB17-E178137B19A4}"/>
          </ac:picMkLst>
        </pc:picChg>
        <pc:picChg chg="add mod">
          <ac:chgData name="James Milsom" userId="7f4ff62f-9cb5-44f4-8fa4-27c54930a559" providerId="ADAL" clId="{7ECEF4F0-AB5A-4AD0-B7E2-94941874E268}" dt="2023-12-19T19:27:14.178" v="417" actId="1037"/>
          <ac:picMkLst>
            <pc:docMk/>
            <pc:sldMk cId="0" sldId="317"/>
            <ac:picMk id="53" creationId="{B03E8658-70FF-DB78-6D0D-9D53C9AF169F}"/>
          </ac:picMkLst>
        </pc:picChg>
        <pc:picChg chg="add mod">
          <ac:chgData name="James Milsom" userId="7f4ff62f-9cb5-44f4-8fa4-27c54930a559" providerId="ADAL" clId="{7ECEF4F0-AB5A-4AD0-B7E2-94941874E268}" dt="2023-12-19T19:21:09.508" v="368" actId="1035"/>
          <ac:picMkLst>
            <pc:docMk/>
            <pc:sldMk cId="0" sldId="317"/>
            <ac:picMk id="54" creationId="{F9273705-020B-B13A-3D3F-13AD8F44E5B6}"/>
          </ac:picMkLst>
        </pc:picChg>
        <pc:picChg chg="add mod">
          <ac:chgData name="James Milsom" userId="7f4ff62f-9cb5-44f4-8fa4-27c54930a559" providerId="ADAL" clId="{7ECEF4F0-AB5A-4AD0-B7E2-94941874E268}" dt="2023-12-19T19:26:56.174" v="410" actId="1035"/>
          <ac:picMkLst>
            <pc:docMk/>
            <pc:sldMk cId="0" sldId="317"/>
            <ac:picMk id="55" creationId="{39CC20BE-A8E9-0509-959B-B1C82D41E2E5}"/>
          </ac:picMkLst>
        </pc:picChg>
        <pc:picChg chg="add mod">
          <ac:chgData name="James Milsom" userId="7f4ff62f-9cb5-44f4-8fa4-27c54930a559" providerId="ADAL" clId="{7ECEF4F0-AB5A-4AD0-B7E2-94941874E268}" dt="2023-12-19T19:27:30.204" v="439" actId="1035"/>
          <ac:picMkLst>
            <pc:docMk/>
            <pc:sldMk cId="0" sldId="317"/>
            <ac:picMk id="56" creationId="{9EA13995-B961-C252-E192-52D96CC0DF5F}"/>
          </ac:picMkLst>
        </pc:picChg>
        <pc:picChg chg="add mod">
          <ac:chgData name="James Milsom" userId="7f4ff62f-9cb5-44f4-8fa4-27c54930a559" providerId="ADAL" clId="{7ECEF4F0-AB5A-4AD0-B7E2-94941874E268}" dt="2023-12-19T19:28:36.894" v="483" actId="1037"/>
          <ac:picMkLst>
            <pc:docMk/>
            <pc:sldMk cId="0" sldId="317"/>
            <ac:picMk id="57" creationId="{BD310EFA-1FCF-64E0-F065-C6C2C51F2679}"/>
          </ac:picMkLst>
        </pc:picChg>
        <pc:picChg chg="add mod">
          <ac:chgData name="James Milsom" userId="7f4ff62f-9cb5-44f4-8fa4-27c54930a559" providerId="ADAL" clId="{7ECEF4F0-AB5A-4AD0-B7E2-94941874E268}" dt="2023-12-19T19:27:42.691" v="469" actId="1036"/>
          <ac:picMkLst>
            <pc:docMk/>
            <pc:sldMk cId="0" sldId="317"/>
            <ac:picMk id="58" creationId="{D72AF56C-6C3E-330B-BE9F-73F5E9A857A5}"/>
          </ac:picMkLst>
        </pc:picChg>
        <pc:picChg chg="add mod">
          <ac:chgData name="James Milsom" userId="7f4ff62f-9cb5-44f4-8fa4-27c54930a559" providerId="ADAL" clId="{7ECEF4F0-AB5A-4AD0-B7E2-94941874E268}" dt="2023-12-19T19:28:09.557" v="476" actId="1036"/>
          <ac:picMkLst>
            <pc:docMk/>
            <pc:sldMk cId="0" sldId="317"/>
            <ac:picMk id="59" creationId="{CA71E63F-1BA5-A3D4-CDAB-D93AC90BEAD5}"/>
          </ac:picMkLst>
        </pc:picChg>
        <pc:picChg chg="add del">
          <ac:chgData name="James Milsom" userId="7f4ff62f-9cb5-44f4-8fa4-27c54930a559" providerId="ADAL" clId="{7ECEF4F0-AB5A-4AD0-B7E2-94941874E268}" dt="2023-12-19T19:55:52.914" v="1868" actId="478"/>
          <ac:picMkLst>
            <pc:docMk/>
            <pc:sldMk cId="0" sldId="317"/>
            <ac:picMk id="1632" creationId="{EC7C4D95-4F5E-8843-7469-84EA96D1116E}"/>
          </ac:picMkLst>
        </pc:picChg>
        <pc:cxnChg chg="mod">
          <ac:chgData name="James Milsom" userId="7f4ff62f-9cb5-44f4-8fa4-27c54930a559" providerId="ADAL" clId="{7ECEF4F0-AB5A-4AD0-B7E2-94941874E268}" dt="2023-12-19T19:38:07.845" v="626" actId="1036"/>
          <ac:cxnSpMkLst>
            <pc:docMk/>
            <pc:sldMk cId="0" sldId="317"/>
            <ac:cxnSpMk id="1686" creationId="{00000000-0000-0000-0000-000000000000}"/>
          </ac:cxnSpMkLst>
        </pc:cxnChg>
      </pc:sldChg>
      <pc:sldChg chg="del">
        <pc:chgData name="James Milsom" userId="7f4ff62f-9cb5-44f4-8fa4-27c54930a559" providerId="ADAL" clId="{7ECEF4F0-AB5A-4AD0-B7E2-94941874E268}" dt="2023-12-19T19:38:50.134" v="655" actId="47"/>
        <pc:sldMkLst>
          <pc:docMk/>
          <pc:sldMk cId="928946432" sldId="319"/>
        </pc:sldMkLst>
      </pc:sldChg>
      <pc:sldChg chg="modSp del mod">
        <pc:chgData name="James Milsom" userId="7f4ff62f-9cb5-44f4-8fa4-27c54930a559" providerId="ADAL" clId="{7ECEF4F0-AB5A-4AD0-B7E2-94941874E268}" dt="2023-12-19T20:45:03.525" v="3928" actId="47"/>
        <pc:sldMkLst>
          <pc:docMk/>
          <pc:sldMk cId="577440675" sldId="320"/>
        </pc:sldMkLst>
        <pc:spChg chg="mod">
          <ac:chgData name="James Milsom" userId="7f4ff62f-9cb5-44f4-8fa4-27c54930a559" providerId="ADAL" clId="{7ECEF4F0-AB5A-4AD0-B7E2-94941874E268}" dt="2023-12-19T20:39:20.098" v="2935" actId="20577"/>
          <ac:spMkLst>
            <pc:docMk/>
            <pc:sldMk cId="577440675" sldId="320"/>
            <ac:spMk id="4" creationId="{11C3B544-D965-ADA6-E98E-C7830B25072D}"/>
          </ac:spMkLst>
        </pc:spChg>
      </pc:sldChg>
      <pc:sldChg chg="del">
        <pc:chgData name="James Milsom" userId="7f4ff62f-9cb5-44f4-8fa4-27c54930a559" providerId="ADAL" clId="{7ECEF4F0-AB5A-4AD0-B7E2-94941874E268}" dt="2023-12-19T20:45:03.525" v="3928" actId="47"/>
        <pc:sldMkLst>
          <pc:docMk/>
          <pc:sldMk cId="2195553641" sldId="321"/>
        </pc:sldMkLst>
      </pc:sldChg>
      <pc:sldChg chg="addSp modSp mod">
        <pc:chgData name="James Milsom" userId="7f4ff62f-9cb5-44f4-8fa4-27c54930a559" providerId="ADAL" clId="{7ECEF4F0-AB5A-4AD0-B7E2-94941874E268}" dt="2024-01-13T13:13:47.820" v="9495"/>
        <pc:sldMkLst>
          <pc:docMk/>
          <pc:sldMk cId="802599979" sldId="322"/>
        </pc:sldMkLst>
        <pc:spChg chg="mod">
          <ac:chgData name="James Milsom" userId="7f4ff62f-9cb5-44f4-8fa4-27c54930a559" providerId="ADAL" clId="{7ECEF4F0-AB5A-4AD0-B7E2-94941874E268}" dt="2023-12-19T21:55:26.926" v="4784" actId="20577"/>
          <ac:spMkLst>
            <pc:docMk/>
            <pc:sldMk cId="802599979" sldId="322"/>
            <ac:spMk id="2" creationId="{1F5C0313-E515-4873-F377-AF98AB3630C0}"/>
          </ac:spMkLst>
        </pc:spChg>
        <pc:spChg chg="add mod">
          <ac:chgData name="James Milsom" userId="7f4ff62f-9cb5-44f4-8fa4-27c54930a559" providerId="ADAL" clId="{7ECEF4F0-AB5A-4AD0-B7E2-94941874E268}" dt="2024-01-13T13:13:47.820" v="9495"/>
          <ac:spMkLst>
            <pc:docMk/>
            <pc:sldMk cId="802599979" sldId="322"/>
            <ac:spMk id="3" creationId="{90CB08CD-6648-7714-99FF-0704FA8E4A0D}"/>
          </ac:spMkLst>
        </pc:spChg>
        <pc:spChg chg="add mod">
          <ac:chgData name="James Milsom" userId="7f4ff62f-9cb5-44f4-8fa4-27c54930a559" providerId="ADAL" clId="{7ECEF4F0-AB5A-4AD0-B7E2-94941874E268}" dt="2024-01-13T13:13:47.820" v="9495"/>
          <ac:spMkLst>
            <pc:docMk/>
            <pc:sldMk cId="802599979" sldId="322"/>
            <ac:spMk id="4" creationId="{C4801F69-9BB5-31C5-A166-227B68B51D38}"/>
          </ac:spMkLst>
        </pc:spChg>
        <pc:spChg chg="mod">
          <ac:chgData name="James Milsom" userId="7f4ff62f-9cb5-44f4-8fa4-27c54930a559" providerId="ADAL" clId="{7ECEF4F0-AB5A-4AD0-B7E2-94941874E268}" dt="2023-12-19T22:08:32.843" v="6518" actId="2710"/>
          <ac:spMkLst>
            <pc:docMk/>
            <pc:sldMk cId="802599979" sldId="322"/>
            <ac:spMk id="6" creationId="{E330A72F-EDE9-6920-6810-53DFB0B9F0AB}"/>
          </ac:spMkLst>
        </pc:spChg>
        <pc:spChg chg="mod">
          <ac:chgData name="James Milsom" userId="7f4ff62f-9cb5-44f4-8fa4-27c54930a559" providerId="ADAL" clId="{7ECEF4F0-AB5A-4AD0-B7E2-94941874E268}" dt="2023-12-20T12:46:42.816" v="9479" actId="1037"/>
          <ac:spMkLst>
            <pc:docMk/>
            <pc:sldMk cId="802599979" sldId="322"/>
            <ac:spMk id="8" creationId="{3130D05E-40FD-5EB7-A4D5-F8E33ED81725}"/>
          </ac:spMkLst>
        </pc:spChg>
        <pc:spChg chg="mod">
          <ac:chgData name="James Milsom" userId="7f4ff62f-9cb5-44f4-8fa4-27c54930a559" providerId="ADAL" clId="{7ECEF4F0-AB5A-4AD0-B7E2-94941874E268}" dt="2023-12-19T21:55:46.493" v="4853" actId="20577"/>
          <ac:spMkLst>
            <pc:docMk/>
            <pc:sldMk cId="802599979" sldId="322"/>
            <ac:spMk id="11" creationId="{357B732F-FB35-7021-29D0-2C0E1EA63F30}"/>
          </ac:spMkLst>
        </pc:spChg>
      </pc:sldChg>
      <pc:sldChg chg="addSp modSp">
        <pc:chgData name="James Milsom" userId="7f4ff62f-9cb5-44f4-8fa4-27c54930a559" providerId="ADAL" clId="{7ECEF4F0-AB5A-4AD0-B7E2-94941874E268}" dt="2024-01-13T13:09:51.501" v="9493"/>
        <pc:sldMkLst>
          <pc:docMk/>
          <pc:sldMk cId="1875838042" sldId="323"/>
        </pc:sldMkLst>
        <pc:spChg chg="add mod">
          <ac:chgData name="James Milsom" userId="7f4ff62f-9cb5-44f4-8fa4-27c54930a559" providerId="ADAL" clId="{7ECEF4F0-AB5A-4AD0-B7E2-94941874E268}" dt="2024-01-13T13:09:51.501" v="9493"/>
          <ac:spMkLst>
            <pc:docMk/>
            <pc:sldMk cId="1875838042" sldId="323"/>
            <ac:spMk id="2" creationId="{81C531EF-A85D-600A-1CB3-9C0697D24D6F}"/>
          </ac:spMkLst>
        </pc:spChg>
        <pc:spChg chg="add mod">
          <ac:chgData name="James Milsom" userId="7f4ff62f-9cb5-44f4-8fa4-27c54930a559" providerId="ADAL" clId="{7ECEF4F0-AB5A-4AD0-B7E2-94941874E268}" dt="2024-01-13T13:09:51.501" v="9493"/>
          <ac:spMkLst>
            <pc:docMk/>
            <pc:sldMk cId="1875838042" sldId="323"/>
            <ac:spMk id="4" creationId="{7612FDB3-F1F4-29C9-9ACC-DC216A719EE9}"/>
          </ac:spMkLst>
        </pc:spChg>
      </pc:sldChg>
      <pc:sldChg chg="addSp delSp modSp add mod modClrScheme chgLayout">
        <pc:chgData name="James Milsom" userId="7f4ff62f-9cb5-44f4-8fa4-27c54930a559" providerId="ADAL" clId="{7ECEF4F0-AB5A-4AD0-B7E2-94941874E268}" dt="2024-01-13T13:13:58.272" v="9500"/>
        <pc:sldMkLst>
          <pc:docMk/>
          <pc:sldMk cId="4191956654" sldId="324"/>
        </pc:sldMkLst>
        <pc:spChg chg="add mod">
          <ac:chgData name="James Milsom" userId="7f4ff62f-9cb5-44f4-8fa4-27c54930a559" providerId="ADAL" clId="{7ECEF4F0-AB5A-4AD0-B7E2-94941874E268}" dt="2023-12-19T20:39:01.818" v="2931" actId="255"/>
          <ac:spMkLst>
            <pc:docMk/>
            <pc:sldMk cId="4191956654" sldId="324"/>
            <ac:spMk id="3" creationId="{F3D837AA-2E52-FB51-308D-429BBED508E3}"/>
          </ac:spMkLst>
        </pc:spChg>
        <pc:spChg chg="add mod">
          <ac:chgData name="James Milsom" userId="7f4ff62f-9cb5-44f4-8fa4-27c54930a559" providerId="ADAL" clId="{7ECEF4F0-AB5A-4AD0-B7E2-94941874E268}" dt="2023-12-19T20:39:25.347" v="2936"/>
          <ac:spMkLst>
            <pc:docMk/>
            <pc:sldMk cId="4191956654" sldId="324"/>
            <ac:spMk id="4" creationId="{68A19FE0-91F4-95DD-C84E-F9578ACDB901}"/>
          </ac:spMkLst>
        </pc:spChg>
        <pc:spChg chg="add mod">
          <ac:chgData name="James Milsom" userId="7f4ff62f-9cb5-44f4-8fa4-27c54930a559" providerId="ADAL" clId="{7ECEF4F0-AB5A-4AD0-B7E2-94941874E268}" dt="2023-12-19T20:41:37.742" v="3208" actId="1035"/>
          <ac:spMkLst>
            <pc:docMk/>
            <pc:sldMk cId="4191956654" sldId="324"/>
            <ac:spMk id="6" creationId="{4813BE95-F307-9EB4-342E-36D1A36507EB}"/>
          </ac:spMkLst>
        </pc:spChg>
        <pc:spChg chg="add mod">
          <ac:chgData name="James Milsom" userId="7f4ff62f-9cb5-44f4-8fa4-27c54930a559" providerId="ADAL" clId="{7ECEF4F0-AB5A-4AD0-B7E2-94941874E268}" dt="2023-12-19T20:42:31.630" v="3344" actId="1035"/>
          <ac:spMkLst>
            <pc:docMk/>
            <pc:sldMk cId="4191956654" sldId="324"/>
            <ac:spMk id="8" creationId="{C9185785-349F-AF71-37AC-A99D14533B87}"/>
          </ac:spMkLst>
        </pc:spChg>
        <pc:spChg chg="add mod">
          <ac:chgData name="James Milsom" userId="7f4ff62f-9cb5-44f4-8fa4-27c54930a559" providerId="ADAL" clId="{7ECEF4F0-AB5A-4AD0-B7E2-94941874E268}" dt="2024-01-13T13:13:58.272" v="9500"/>
          <ac:spMkLst>
            <pc:docMk/>
            <pc:sldMk cId="4191956654" sldId="324"/>
            <ac:spMk id="9" creationId="{CCCD8B81-F7A4-6432-55A2-5BD4E21AE3E7}"/>
          </ac:spMkLst>
        </pc:spChg>
        <pc:spChg chg="add mod">
          <ac:chgData name="James Milsom" userId="7f4ff62f-9cb5-44f4-8fa4-27c54930a559" providerId="ADAL" clId="{7ECEF4F0-AB5A-4AD0-B7E2-94941874E268}" dt="2024-01-13T13:13:58.272" v="9500"/>
          <ac:spMkLst>
            <pc:docMk/>
            <pc:sldMk cId="4191956654" sldId="324"/>
            <ac:spMk id="11" creationId="{9037FD94-2D63-54C6-0E16-BEE31B531041}"/>
          </ac:spMkLst>
        </pc:spChg>
        <pc:spChg chg="mod">
          <ac:chgData name="James Milsom" userId="7f4ff62f-9cb5-44f4-8fa4-27c54930a559" providerId="ADAL" clId="{7ECEF4F0-AB5A-4AD0-B7E2-94941874E268}" dt="2023-12-19T20:39:58.994" v="2975" actId="20577"/>
          <ac:spMkLst>
            <pc:docMk/>
            <pc:sldMk cId="4191956654" sldId="324"/>
            <ac:spMk id="63" creationId="{C23DC56E-18DE-B17C-0DD2-91F6608D873F}"/>
          </ac:spMkLst>
        </pc:spChg>
        <pc:spChg chg="mod">
          <ac:chgData name="James Milsom" userId="7f4ff62f-9cb5-44f4-8fa4-27c54930a559" providerId="ADAL" clId="{7ECEF4F0-AB5A-4AD0-B7E2-94941874E268}" dt="2023-12-19T20:42:11.767" v="3275" actId="20577"/>
          <ac:spMkLst>
            <pc:docMk/>
            <pc:sldMk cId="4191956654" sldId="324"/>
            <ac:spMk id="1604" creationId="{B3EA6A0D-12B2-884B-185B-53B0A5B431A1}"/>
          </ac:spMkLst>
        </pc:spChg>
        <pc:spChg chg="mod">
          <ac:chgData name="James Milsom" userId="7f4ff62f-9cb5-44f4-8fa4-27c54930a559" providerId="ADAL" clId="{7ECEF4F0-AB5A-4AD0-B7E2-94941874E268}" dt="2023-12-19T20:42:20.370" v="3289" actId="1036"/>
          <ac:spMkLst>
            <pc:docMk/>
            <pc:sldMk cId="4191956654" sldId="324"/>
            <ac:spMk id="1606" creationId="{C813621E-7151-258A-35DF-16EECE3C0581}"/>
          </ac:spMkLst>
        </pc:spChg>
        <pc:spChg chg="del">
          <ac:chgData name="James Milsom" userId="7f4ff62f-9cb5-44f4-8fa4-27c54930a559" providerId="ADAL" clId="{7ECEF4F0-AB5A-4AD0-B7E2-94941874E268}" dt="2023-12-19T20:42:15.743" v="3276" actId="478"/>
          <ac:spMkLst>
            <pc:docMk/>
            <pc:sldMk cId="4191956654" sldId="324"/>
            <ac:spMk id="1607" creationId="{E2C66471-76BF-F683-DC1C-47CBABAA9CCE}"/>
          </ac:spMkLst>
        </pc:spChg>
        <pc:spChg chg="mod">
          <ac:chgData name="James Milsom" userId="7f4ff62f-9cb5-44f4-8fa4-27c54930a559" providerId="ADAL" clId="{7ECEF4F0-AB5A-4AD0-B7E2-94941874E268}" dt="2023-12-19T20:40:22.601" v="3019" actId="20577"/>
          <ac:spMkLst>
            <pc:docMk/>
            <pc:sldMk cId="4191956654" sldId="324"/>
            <ac:spMk id="1608" creationId="{927A1C52-3AFF-F1C3-B1E0-D23C1EA4F915}"/>
          </ac:spMkLst>
        </pc:spChg>
        <pc:spChg chg="mod">
          <ac:chgData name="James Milsom" userId="7f4ff62f-9cb5-44f4-8fa4-27c54930a559" providerId="ADAL" clId="{7ECEF4F0-AB5A-4AD0-B7E2-94941874E268}" dt="2023-12-19T20:40:26.544" v="3020"/>
          <ac:spMkLst>
            <pc:docMk/>
            <pc:sldMk cId="4191956654" sldId="324"/>
            <ac:spMk id="1611" creationId="{A1C2E0F9-E29E-1876-14B2-FE8D0E3547A8}"/>
          </ac:spMkLst>
        </pc:spChg>
        <pc:spChg chg="mod">
          <ac:chgData name="James Milsom" userId="7f4ff62f-9cb5-44f4-8fa4-27c54930a559" providerId="ADAL" clId="{7ECEF4F0-AB5A-4AD0-B7E2-94941874E268}" dt="2023-12-19T20:42:55.459" v="3390" actId="20577"/>
          <ac:spMkLst>
            <pc:docMk/>
            <pc:sldMk cId="4191956654" sldId="324"/>
            <ac:spMk id="1612" creationId="{D2D02EFB-74E9-E7A4-9CDC-C03EB061947E}"/>
          </ac:spMkLst>
        </pc:spChg>
        <pc:spChg chg="mod">
          <ac:chgData name="James Milsom" userId="7f4ff62f-9cb5-44f4-8fa4-27c54930a559" providerId="ADAL" clId="{7ECEF4F0-AB5A-4AD0-B7E2-94941874E268}" dt="2023-12-19T20:43:01.982" v="3392" actId="20577"/>
          <ac:spMkLst>
            <pc:docMk/>
            <pc:sldMk cId="4191956654" sldId="324"/>
            <ac:spMk id="1615" creationId="{A4F68714-05A3-F0DA-C237-4926180CA275}"/>
          </ac:spMkLst>
        </pc:spChg>
        <pc:spChg chg="mod">
          <ac:chgData name="James Milsom" userId="7f4ff62f-9cb5-44f4-8fa4-27c54930a559" providerId="ADAL" clId="{7ECEF4F0-AB5A-4AD0-B7E2-94941874E268}" dt="2023-12-19T20:41:16.711" v="3133" actId="20577"/>
          <ac:spMkLst>
            <pc:docMk/>
            <pc:sldMk cId="4191956654" sldId="324"/>
            <ac:spMk id="1616" creationId="{31080E30-A103-8D09-8E27-1C7D6249D46B}"/>
          </ac:spMkLst>
        </pc:spChg>
        <pc:spChg chg="mod">
          <ac:chgData name="James Milsom" userId="7f4ff62f-9cb5-44f4-8fa4-27c54930a559" providerId="ADAL" clId="{7ECEF4F0-AB5A-4AD0-B7E2-94941874E268}" dt="2023-12-19T20:41:26.644" v="3149" actId="1035"/>
          <ac:spMkLst>
            <pc:docMk/>
            <pc:sldMk cId="4191956654" sldId="324"/>
            <ac:spMk id="1618" creationId="{2CA10A4C-6556-0464-111F-1976F8A75A83}"/>
          </ac:spMkLst>
        </pc:spChg>
        <pc:spChg chg="del mod">
          <ac:chgData name="James Milsom" userId="7f4ff62f-9cb5-44f4-8fa4-27c54930a559" providerId="ADAL" clId="{7ECEF4F0-AB5A-4AD0-B7E2-94941874E268}" dt="2023-12-19T20:41:02.438" v="3098" actId="478"/>
          <ac:spMkLst>
            <pc:docMk/>
            <pc:sldMk cId="4191956654" sldId="324"/>
            <ac:spMk id="1619" creationId="{F06AB41E-B161-B8B3-E6B5-57B9C63BDE94}"/>
          </ac:spMkLst>
        </pc:spChg>
        <pc:spChg chg="mod">
          <ac:chgData name="James Milsom" userId="7f4ff62f-9cb5-44f4-8fa4-27c54930a559" providerId="ADAL" clId="{7ECEF4F0-AB5A-4AD0-B7E2-94941874E268}" dt="2023-12-19T20:43:45.448" v="3578" actId="20577"/>
          <ac:spMkLst>
            <pc:docMk/>
            <pc:sldMk cId="4191956654" sldId="324"/>
            <ac:spMk id="1620" creationId="{477F0387-F0D9-6D1A-9B66-23962FC727B2}"/>
          </ac:spMkLst>
        </pc:spChg>
        <pc:spChg chg="mod">
          <ac:chgData name="James Milsom" userId="7f4ff62f-9cb5-44f4-8fa4-27c54930a559" providerId="ADAL" clId="{7ECEF4F0-AB5A-4AD0-B7E2-94941874E268}" dt="2023-12-19T20:43:52.007" v="3604" actId="1036"/>
          <ac:spMkLst>
            <pc:docMk/>
            <pc:sldMk cId="4191956654" sldId="324"/>
            <ac:spMk id="1622" creationId="{A962CBF0-759B-4C0F-0F1F-39AD6D7563FB}"/>
          </ac:spMkLst>
        </pc:spChg>
        <pc:spChg chg="mod">
          <ac:chgData name="James Milsom" userId="7f4ff62f-9cb5-44f4-8fa4-27c54930a559" providerId="ADAL" clId="{7ECEF4F0-AB5A-4AD0-B7E2-94941874E268}" dt="2023-12-19T20:43:48.862" v="3592" actId="1035"/>
          <ac:spMkLst>
            <pc:docMk/>
            <pc:sldMk cId="4191956654" sldId="324"/>
            <ac:spMk id="1623" creationId="{2E5A0495-F9A4-76E6-4884-6E9A2634120E}"/>
          </ac:spMkLst>
        </pc:spChg>
        <pc:spChg chg="mod">
          <ac:chgData name="James Milsom" userId="7f4ff62f-9cb5-44f4-8fa4-27c54930a559" providerId="ADAL" clId="{7ECEF4F0-AB5A-4AD0-B7E2-94941874E268}" dt="2023-12-19T20:41:46.874" v="3216" actId="20577"/>
          <ac:spMkLst>
            <pc:docMk/>
            <pc:sldMk cId="4191956654" sldId="324"/>
            <ac:spMk id="1624" creationId="{3E7610F4-D9C0-D8E8-D302-7C7DB780C3DE}"/>
          </ac:spMkLst>
        </pc:spChg>
        <pc:spChg chg="mod">
          <ac:chgData name="James Milsom" userId="7f4ff62f-9cb5-44f4-8fa4-27c54930a559" providerId="ADAL" clId="{7ECEF4F0-AB5A-4AD0-B7E2-94941874E268}" dt="2023-12-19T20:41:50.674" v="3217"/>
          <ac:spMkLst>
            <pc:docMk/>
            <pc:sldMk cId="4191956654" sldId="324"/>
            <ac:spMk id="1627" creationId="{1C8E2E78-07F1-698D-8C66-D73A91995E36}"/>
          </ac:spMkLst>
        </pc:spChg>
        <pc:spChg chg="mod">
          <ac:chgData name="James Milsom" userId="7f4ff62f-9cb5-44f4-8fa4-27c54930a559" providerId="ADAL" clId="{7ECEF4F0-AB5A-4AD0-B7E2-94941874E268}" dt="2023-12-19T20:44:12.054" v="3721" actId="20577"/>
          <ac:spMkLst>
            <pc:docMk/>
            <pc:sldMk cId="4191956654" sldId="324"/>
            <ac:spMk id="1628" creationId="{9205D261-88B4-DF1A-D0BB-92543BED4587}"/>
          </ac:spMkLst>
        </pc:spChg>
        <pc:spChg chg="mod">
          <ac:chgData name="James Milsom" userId="7f4ff62f-9cb5-44f4-8fa4-27c54930a559" providerId="ADAL" clId="{7ECEF4F0-AB5A-4AD0-B7E2-94941874E268}" dt="2023-12-19T20:44:18.419" v="3726" actId="20577"/>
          <ac:spMkLst>
            <pc:docMk/>
            <pc:sldMk cId="4191956654" sldId="324"/>
            <ac:spMk id="1633" creationId="{5937CA3B-654D-B027-B9B3-6A810E688BD9}"/>
          </ac:spMkLst>
        </pc:spChg>
        <pc:spChg chg="mod">
          <ac:chgData name="James Milsom" userId="7f4ff62f-9cb5-44f4-8fa4-27c54930a559" providerId="ADAL" clId="{7ECEF4F0-AB5A-4AD0-B7E2-94941874E268}" dt="2023-12-19T20:44:36.765" v="3814" actId="20577"/>
          <ac:spMkLst>
            <pc:docMk/>
            <pc:sldMk cId="4191956654" sldId="324"/>
            <ac:spMk id="1655" creationId="{00000000-0000-0000-0000-000000000000}"/>
          </ac:spMkLst>
        </pc:spChg>
        <pc:spChg chg="mod">
          <ac:chgData name="James Milsom" userId="7f4ff62f-9cb5-44f4-8fa4-27c54930a559" providerId="ADAL" clId="{7ECEF4F0-AB5A-4AD0-B7E2-94941874E268}" dt="2023-12-19T20:39:56.114" v="2968" actId="20577"/>
          <ac:spMkLst>
            <pc:docMk/>
            <pc:sldMk cId="4191956654" sldId="324"/>
            <ac:spMk id="1656" creationId="{00000000-0000-0000-0000-000000000000}"/>
          </ac:spMkLst>
        </pc:spChg>
        <pc:spChg chg="mod">
          <ac:chgData name="James Milsom" userId="7f4ff62f-9cb5-44f4-8fa4-27c54930a559" providerId="ADAL" clId="{7ECEF4F0-AB5A-4AD0-B7E2-94941874E268}" dt="2023-12-19T20:44:57.688" v="3927" actId="20577"/>
          <ac:spMkLst>
            <pc:docMk/>
            <pc:sldMk cId="4191956654" sldId="324"/>
            <ac:spMk id="1687" creationId="{00000000-0000-0000-0000-000000000000}"/>
          </ac:spMkLst>
        </pc:spChg>
      </pc:sldChg>
      <pc:sldChg chg="addSp modSp add mod">
        <pc:chgData name="James Milsom" userId="7f4ff62f-9cb5-44f4-8fa4-27c54930a559" providerId="ADAL" clId="{7ECEF4F0-AB5A-4AD0-B7E2-94941874E268}" dt="2024-01-13T13:13:49.180" v="9496"/>
        <pc:sldMkLst>
          <pc:docMk/>
          <pc:sldMk cId="802969725" sldId="325"/>
        </pc:sldMkLst>
        <pc:spChg chg="add mod">
          <ac:chgData name="James Milsom" userId="7f4ff62f-9cb5-44f4-8fa4-27c54930a559" providerId="ADAL" clId="{7ECEF4F0-AB5A-4AD0-B7E2-94941874E268}" dt="2024-01-13T13:13:49.180" v="9496"/>
          <ac:spMkLst>
            <pc:docMk/>
            <pc:sldMk cId="802969725" sldId="325"/>
            <ac:spMk id="3" creationId="{C86C5CCF-9FA5-D1D7-80EF-470632092EE0}"/>
          </ac:spMkLst>
        </pc:spChg>
        <pc:spChg chg="add mod">
          <ac:chgData name="James Milsom" userId="7f4ff62f-9cb5-44f4-8fa4-27c54930a559" providerId="ADAL" clId="{7ECEF4F0-AB5A-4AD0-B7E2-94941874E268}" dt="2024-01-13T13:13:49.180" v="9496"/>
          <ac:spMkLst>
            <pc:docMk/>
            <pc:sldMk cId="802969725" sldId="325"/>
            <ac:spMk id="4" creationId="{9C6E34A4-5C2F-D142-FEC6-DB9A2D630399}"/>
          </ac:spMkLst>
        </pc:spChg>
        <pc:spChg chg="mod">
          <ac:chgData name="James Milsom" userId="7f4ff62f-9cb5-44f4-8fa4-27c54930a559" providerId="ADAL" clId="{7ECEF4F0-AB5A-4AD0-B7E2-94941874E268}" dt="2023-12-19T22:15:25.640" v="7985" actId="313"/>
          <ac:spMkLst>
            <pc:docMk/>
            <pc:sldMk cId="802969725" sldId="325"/>
            <ac:spMk id="6" creationId="{E330A72F-EDE9-6920-6810-53DFB0B9F0AB}"/>
          </ac:spMkLst>
        </pc:spChg>
        <pc:spChg chg="mod">
          <ac:chgData name="James Milsom" userId="7f4ff62f-9cb5-44f4-8fa4-27c54930a559" providerId="ADAL" clId="{7ECEF4F0-AB5A-4AD0-B7E2-94941874E268}" dt="2023-12-20T12:47:00.792" v="9487" actId="1037"/>
          <ac:spMkLst>
            <pc:docMk/>
            <pc:sldMk cId="802969725" sldId="325"/>
            <ac:spMk id="8" creationId="{3130D05E-40FD-5EB7-A4D5-F8E33ED81725}"/>
          </ac:spMkLst>
        </pc:spChg>
      </pc:sldChg>
      <pc:sldChg chg="addSp delSp modSp add mod">
        <pc:chgData name="James Milsom" userId="7f4ff62f-9cb5-44f4-8fa4-27c54930a559" providerId="ADAL" clId="{7ECEF4F0-AB5A-4AD0-B7E2-94941874E268}" dt="2024-01-13T13:13:50.490" v="9497"/>
        <pc:sldMkLst>
          <pc:docMk/>
          <pc:sldMk cId="3744230402" sldId="326"/>
        </pc:sldMkLst>
        <pc:spChg chg="mod">
          <ac:chgData name="James Milsom" userId="7f4ff62f-9cb5-44f4-8fa4-27c54930a559" providerId="ADAL" clId="{7ECEF4F0-AB5A-4AD0-B7E2-94941874E268}" dt="2023-12-19T22:15:17.602" v="7984" actId="20577"/>
          <ac:spMkLst>
            <pc:docMk/>
            <pc:sldMk cId="3744230402" sldId="326"/>
            <ac:spMk id="2" creationId="{1F5C0313-E515-4873-F377-AF98AB3630C0}"/>
          </ac:spMkLst>
        </pc:spChg>
        <pc:spChg chg="add mod">
          <ac:chgData name="James Milsom" userId="7f4ff62f-9cb5-44f4-8fa4-27c54930a559" providerId="ADAL" clId="{7ECEF4F0-AB5A-4AD0-B7E2-94941874E268}" dt="2023-12-19T22:25:14.985" v="9461" actId="1036"/>
          <ac:spMkLst>
            <pc:docMk/>
            <pc:sldMk cId="3744230402" sldId="326"/>
            <ac:spMk id="3" creationId="{1167714D-C8EE-FBD7-468E-87D85F9974C5}"/>
          </ac:spMkLst>
        </pc:spChg>
        <pc:spChg chg="add mod">
          <ac:chgData name="James Milsom" userId="7f4ff62f-9cb5-44f4-8fa4-27c54930a559" providerId="ADAL" clId="{7ECEF4F0-AB5A-4AD0-B7E2-94941874E268}" dt="2023-12-19T22:25:14.985" v="9461" actId="1036"/>
          <ac:spMkLst>
            <pc:docMk/>
            <pc:sldMk cId="3744230402" sldId="326"/>
            <ac:spMk id="4" creationId="{851CE62F-FD93-63FB-F521-3277BCB01A8E}"/>
          </ac:spMkLst>
        </pc:spChg>
        <pc:spChg chg="add mod">
          <ac:chgData name="James Milsom" userId="7f4ff62f-9cb5-44f4-8fa4-27c54930a559" providerId="ADAL" clId="{7ECEF4F0-AB5A-4AD0-B7E2-94941874E268}" dt="2024-01-13T13:13:50.490" v="9497"/>
          <ac:spMkLst>
            <pc:docMk/>
            <pc:sldMk cId="3744230402" sldId="326"/>
            <ac:spMk id="5" creationId="{F063D3F0-36D5-085A-A241-A3998F55FF18}"/>
          </ac:spMkLst>
        </pc:spChg>
        <pc:spChg chg="add mod">
          <ac:chgData name="James Milsom" userId="7f4ff62f-9cb5-44f4-8fa4-27c54930a559" providerId="ADAL" clId="{7ECEF4F0-AB5A-4AD0-B7E2-94941874E268}" dt="2024-01-13T13:13:50.490" v="9497"/>
          <ac:spMkLst>
            <pc:docMk/>
            <pc:sldMk cId="3744230402" sldId="326"/>
            <ac:spMk id="6" creationId="{71797011-3DC4-F079-B82B-B4D0A125F08C}"/>
          </ac:spMkLst>
        </pc:spChg>
        <pc:spChg chg="del">
          <ac:chgData name="James Milsom" userId="7f4ff62f-9cb5-44f4-8fa4-27c54930a559" providerId="ADAL" clId="{7ECEF4F0-AB5A-4AD0-B7E2-94941874E268}" dt="2023-12-19T22:15:37.314" v="8016" actId="478"/>
          <ac:spMkLst>
            <pc:docMk/>
            <pc:sldMk cId="3744230402" sldId="326"/>
            <ac:spMk id="6" creationId="{E330A72F-EDE9-6920-6810-53DFB0B9F0AB}"/>
          </ac:spMkLst>
        </pc:spChg>
        <pc:spChg chg="add mod">
          <ac:chgData name="James Milsom" userId="7f4ff62f-9cb5-44f4-8fa4-27c54930a559" providerId="ADAL" clId="{7ECEF4F0-AB5A-4AD0-B7E2-94941874E268}" dt="2023-12-19T22:25:14.985" v="9461" actId="1036"/>
          <ac:spMkLst>
            <pc:docMk/>
            <pc:sldMk cId="3744230402" sldId="326"/>
            <ac:spMk id="7" creationId="{C89370A5-A482-37B6-05EA-9C0018F58694}"/>
          </ac:spMkLst>
        </pc:spChg>
        <pc:spChg chg="del">
          <ac:chgData name="James Milsom" userId="7f4ff62f-9cb5-44f4-8fa4-27c54930a559" providerId="ADAL" clId="{7ECEF4F0-AB5A-4AD0-B7E2-94941874E268}" dt="2023-12-19T22:15:36.368" v="8015" actId="478"/>
          <ac:spMkLst>
            <pc:docMk/>
            <pc:sldMk cId="3744230402" sldId="326"/>
            <ac:spMk id="8" creationId="{3130D05E-40FD-5EB7-A4D5-F8E33ED81725}"/>
          </ac:spMkLst>
        </pc:spChg>
        <pc:spChg chg="add del mod">
          <ac:chgData name="James Milsom" userId="7f4ff62f-9cb5-44f4-8fa4-27c54930a559" providerId="ADAL" clId="{7ECEF4F0-AB5A-4AD0-B7E2-94941874E268}" dt="2023-12-19T22:16:43.436" v="8026" actId="478"/>
          <ac:spMkLst>
            <pc:docMk/>
            <pc:sldMk cId="3744230402" sldId="326"/>
            <ac:spMk id="9" creationId="{3970352D-A7C8-982B-C923-D0BC3B8D248F}"/>
          </ac:spMkLst>
        </pc:spChg>
        <pc:spChg chg="add mod">
          <ac:chgData name="James Milsom" userId="7f4ff62f-9cb5-44f4-8fa4-27c54930a559" providerId="ADAL" clId="{7ECEF4F0-AB5A-4AD0-B7E2-94941874E268}" dt="2023-12-19T22:25:14.985" v="9461" actId="1036"/>
          <ac:spMkLst>
            <pc:docMk/>
            <pc:sldMk cId="3744230402" sldId="326"/>
            <ac:spMk id="10" creationId="{0D1133C2-FB5A-6C19-D03B-0D05F2D7A093}"/>
          </ac:spMkLst>
        </pc:spChg>
        <pc:spChg chg="mod">
          <ac:chgData name="James Milsom" userId="7f4ff62f-9cb5-44f4-8fa4-27c54930a559" providerId="ADAL" clId="{7ECEF4F0-AB5A-4AD0-B7E2-94941874E268}" dt="2023-12-19T22:15:33.384" v="8014" actId="20577"/>
          <ac:spMkLst>
            <pc:docMk/>
            <pc:sldMk cId="3744230402" sldId="326"/>
            <ac:spMk id="11" creationId="{357B732F-FB35-7021-29D0-2C0E1EA63F30}"/>
          </ac:spMkLst>
        </pc:spChg>
        <pc:spChg chg="add del mod">
          <ac:chgData name="James Milsom" userId="7f4ff62f-9cb5-44f4-8fa4-27c54930a559" providerId="ADAL" clId="{7ECEF4F0-AB5A-4AD0-B7E2-94941874E268}" dt="2023-12-19T22:17:43.458" v="8065" actId="478"/>
          <ac:spMkLst>
            <pc:docMk/>
            <pc:sldMk cId="3744230402" sldId="326"/>
            <ac:spMk id="12" creationId="{20DA2D0D-76FE-9CF2-D177-FCA3828DC4EE}"/>
          </ac:spMkLst>
        </pc:spChg>
        <pc:spChg chg="add mod">
          <ac:chgData name="James Milsom" userId="7f4ff62f-9cb5-44f4-8fa4-27c54930a559" providerId="ADAL" clId="{7ECEF4F0-AB5A-4AD0-B7E2-94941874E268}" dt="2023-12-19T22:25:14.985" v="9461" actId="1036"/>
          <ac:spMkLst>
            <pc:docMk/>
            <pc:sldMk cId="3744230402" sldId="326"/>
            <ac:spMk id="13" creationId="{02C45ACA-75D1-CD4B-CB9D-5D2AF764D1BB}"/>
          </ac:spMkLst>
        </pc:spChg>
        <pc:spChg chg="add mod">
          <ac:chgData name="James Milsom" userId="7f4ff62f-9cb5-44f4-8fa4-27c54930a559" providerId="ADAL" clId="{7ECEF4F0-AB5A-4AD0-B7E2-94941874E268}" dt="2023-12-19T22:25:14.985" v="9461" actId="1036"/>
          <ac:spMkLst>
            <pc:docMk/>
            <pc:sldMk cId="3744230402" sldId="326"/>
            <ac:spMk id="14" creationId="{8BC6B465-480F-1330-0324-62E349ABB316}"/>
          </ac:spMkLst>
        </pc:spChg>
        <pc:spChg chg="add del mod">
          <ac:chgData name="James Milsom" userId="7f4ff62f-9cb5-44f4-8fa4-27c54930a559" providerId="ADAL" clId="{7ECEF4F0-AB5A-4AD0-B7E2-94941874E268}" dt="2023-12-19T22:18:29.744" v="8078" actId="478"/>
          <ac:spMkLst>
            <pc:docMk/>
            <pc:sldMk cId="3744230402" sldId="326"/>
            <ac:spMk id="16" creationId="{AE89260A-CF04-B48C-D30B-D42788230259}"/>
          </ac:spMkLst>
        </pc:spChg>
        <pc:spChg chg="add del mod">
          <ac:chgData name="James Milsom" userId="7f4ff62f-9cb5-44f4-8fa4-27c54930a559" providerId="ADAL" clId="{7ECEF4F0-AB5A-4AD0-B7E2-94941874E268}" dt="2023-12-19T22:18:27.462" v="8077" actId="478"/>
          <ac:spMkLst>
            <pc:docMk/>
            <pc:sldMk cId="3744230402" sldId="326"/>
            <ac:spMk id="17" creationId="{B28C80C7-9FBD-9CD4-21B1-0BD2E8426178}"/>
          </ac:spMkLst>
        </pc:spChg>
        <pc:spChg chg="add del mod">
          <ac:chgData name="James Milsom" userId="7f4ff62f-9cb5-44f4-8fa4-27c54930a559" providerId="ADAL" clId="{7ECEF4F0-AB5A-4AD0-B7E2-94941874E268}" dt="2023-12-19T22:17:45.672" v="8067" actId="478"/>
          <ac:spMkLst>
            <pc:docMk/>
            <pc:sldMk cId="3744230402" sldId="326"/>
            <ac:spMk id="18" creationId="{E933099E-B47D-45A3-B852-A09624AD66BE}"/>
          </ac:spMkLst>
        </pc:spChg>
        <pc:spChg chg="add del mod">
          <ac:chgData name="James Milsom" userId="7f4ff62f-9cb5-44f4-8fa4-27c54930a559" providerId="ADAL" clId="{7ECEF4F0-AB5A-4AD0-B7E2-94941874E268}" dt="2023-12-19T22:17:44.593" v="8066" actId="478"/>
          <ac:spMkLst>
            <pc:docMk/>
            <pc:sldMk cId="3744230402" sldId="326"/>
            <ac:spMk id="19" creationId="{098982BB-9608-BF50-BC2A-65766E8C5947}"/>
          </ac:spMkLst>
        </pc:spChg>
        <pc:spChg chg="add mod">
          <ac:chgData name="James Milsom" userId="7f4ff62f-9cb5-44f4-8fa4-27c54930a559" providerId="ADAL" clId="{7ECEF4F0-AB5A-4AD0-B7E2-94941874E268}" dt="2023-12-19T22:25:14.985" v="9461" actId="1036"/>
          <ac:spMkLst>
            <pc:docMk/>
            <pc:sldMk cId="3744230402" sldId="326"/>
            <ac:spMk id="20" creationId="{80D416C3-7CB9-722B-C910-4A1DCA07C349}"/>
          </ac:spMkLst>
        </pc:spChg>
        <pc:spChg chg="add del mod">
          <ac:chgData name="James Milsom" userId="7f4ff62f-9cb5-44f4-8fa4-27c54930a559" providerId="ADAL" clId="{7ECEF4F0-AB5A-4AD0-B7E2-94941874E268}" dt="2023-12-19T22:25:14.985" v="9461" actId="1036"/>
          <ac:spMkLst>
            <pc:docMk/>
            <pc:sldMk cId="3744230402" sldId="326"/>
            <ac:spMk id="21" creationId="{C356AF2B-CAA2-BFD1-4B22-0E29E6CD9449}"/>
          </ac:spMkLst>
        </pc:spChg>
        <pc:spChg chg="add del mod">
          <ac:chgData name="James Milsom" userId="7f4ff62f-9cb5-44f4-8fa4-27c54930a559" providerId="ADAL" clId="{7ECEF4F0-AB5A-4AD0-B7E2-94941874E268}" dt="2023-12-19T22:17:50.813" v="8070" actId="478"/>
          <ac:spMkLst>
            <pc:docMk/>
            <pc:sldMk cId="3744230402" sldId="326"/>
            <ac:spMk id="23" creationId="{4ED9FA9B-B05F-738D-BE31-4203714E3EF9}"/>
          </ac:spMkLst>
        </pc:spChg>
        <pc:spChg chg="add del mod">
          <ac:chgData name="James Milsom" userId="7f4ff62f-9cb5-44f4-8fa4-27c54930a559" providerId="ADAL" clId="{7ECEF4F0-AB5A-4AD0-B7E2-94941874E268}" dt="2023-12-19T22:17:52.162" v="8071" actId="478"/>
          <ac:spMkLst>
            <pc:docMk/>
            <pc:sldMk cId="3744230402" sldId="326"/>
            <ac:spMk id="24" creationId="{ADB68159-B7B2-34F6-7178-17BD1FCA1218}"/>
          </ac:spMkLst>
        </pc:spChg>
        <pc:spChg chg="add del mod">
          <ac:chgData name="James Milsom" userId="7f4ff62f-9cb5-44f4-8fa4-27c54930a559" providerId="ADAL" clId="{7ECEF4F0-AB5A-4AD0-B7E2-94941874E268}" dt="2023-12-19T22:17:46.677" v="8068" actId="478"/>
          <ac:spMkLst>
            <pc:docMk/>
            <pc:sldMk cId="3744230402" sldId="326"/>
            <ac:spMk id="25" creationId="{69A2C9C4-2775-C2B6-6B21-61E40999A013}"/>
          </ac:spMkLst>
        </pc:spChg>
        <pc:spChg chg="add del mod">
          <ac:chgData name="James Milsom" userId="7f4ff62f-9cb5-44f4-8fa4-27c54930a559" providerId="ADAL" clId="{7ECEF4F0-AB5A-4AD0-B7E2-94941874E268}" dt="2023-12-19T22:17:49.222" v="8069" actId="478"/>
          <ac:spMkLst>
            <pc:docMk/>
            <pc:sldMk cId="3744230402" sldId="326"/>
            <ac:spMk id="26" creationId="{392EB820-7D05-C191-55DE-0D6E2E34AFBF}"/>
          </ac:spMkLst>
        </pc:spChg>
        <pc:spChg chg="add mod">
          <ac:chgData name="James Milsom" userId="7f4ff62f-9cb5-44f4-8fa4-27c54930a559" providerId="ADAL" clId="{7ECEF4F0-AB5A-4AD0-B7E2-94941874E268}" dt="2023-12-19T22:25:14.985" v="9461" actId="1036"/>
          <ac:spMkLst>
            <pc:docMk/>
            <pc:sldMk cId="3744230402" sldId="326"/>
            <ac:spMk id="27" creationId="{03DE697E-DA1D-3BF1-AF25-9419757AB00D}"/>
          </ac:spMkLst>
        </pc:spChg>
        <pc:spChg chg="add mod">
          <ac:chgData name="James Milsom" userId="7f4ff62f-9cb5-44f4-8fa4-27c54930a559" providerId="ADAL" clId="{7ECEF4F0-AB5A-4AD0-B7E2-94941874E268}" dt="2023-12-19T22:25:14.985" v="9461" actId="1036"/>
          <ac:spMkLst>
            <pc:docMk/>
            <pc:sldMk cId="3744230402" sldId="326"/>
            <ac:spMk id="28" creationId="{A824FD1C-979A-F069-145B-88E19C558FAA}"/>
          </ac:spMkLst>
        </pc:spChg>
        <pc:spChg chg="add del mod">
          <ac:chgData name="James Milsom" userId="7f4ff62f-9cb5-44f4-8fa4-27c54930a559" providerId="ADAL" clId="{7ECEF4F0-AB5A-4AD0-B7E2-94941874E268}" dt="2023-12-19T22:22:31.054" v="8998" actId="478"/>
          <ac:spMkLst>
            <pc:docMk/>
            <pc:sldMk cId="3744230402" sldId="326"/>
            <ac:spMk id="29" creationId="{D1D562EE-8994-3F0A-F47E-396F1368871E}"/>
          </ac:spMkLst>
        </pc:spChg>
        <pc:spChg chg="add del mod">
          <ac:chgData name="James Milsom" userId="7f4ff62f-9cb5-44f4-8fa4-27c54930a559" providerId="ADAL" clId="{7ECEF4F0-AB5A-4AD0-B7E2-94941874E268}" dt="2023-12-19T22:22:37.597" v="9002"/>
          <ac:spMkLst>
            <pc:docMk/>
            <pc:sldMk cId="3744230402" sldId="326"/>
            <ac:spMk id="30" creationId="{575E7ED1-113F-AA23-696E-2F1C725D25C4}"/>
          </ac:spMkLst>
        </pc:spChg>
        <pc:spChg chg="add del mod">
          <ac:chgData name="James Milsom" userId="7f4ff62f-9cb5-44f4-8fa4-27c54930a559" providerId="ADAL" clId="{7ECEF4F0-AB5A-4AD0-B7E2-94941874E268}" dt="2023-12-19T22:22:37.597" v="9002"/>
          <ac:spMkLst>
            <pc:docMk/>
            <pc:sldMk cId="3744230402" sldId="326"/>
            <ac:spMk id="31" creationId="{84E97993-8D6F-BCEB-E208-EC2F8217A31D}"/>
          </ac:spMkLst>
        </pc:spChg>
        <pc:spChg chg="add mod">
          <ac:chgData name="James Milsom" userId="7f4ff62f-9cb5-44f4-8fa4-27c54930a559" providerId="ADAL" clId="{7ECEF4F0-AB5A-4AD0-B7E2-94941874E268}" dt="2023-12-19T22:25:14.985" v="9461" actId="1036"/>
          <ac:spMkLst>
            <pc:docMk/>
            <pc:sldMk cId="3744230402" sldId="326"/>
            <ac:spMk id="32" creationId="{E22349E5-2FD3-425C-999A-1EF00510EBB5}"/>
          </ac:spMkLst>
        </pc:spChg>
        <pc:spChg chg="add mod">
          <ac:chgData name="James Milsom" userId="7f4ff62f-9cb5-44f4-8fa4-27c54930a559" providerId="ADAL" clId="{7ECEF4F0-AB5A-4AD0-B7E2-94941874E268}" dt="2023-12-19T22:25:14.985" v="9461" actId="1036"/>
          <ac:spMkLst>
            <pc:docMk/>
            <pc:sldMk cId="3744230402" sldId="326"/>
            <ac:spMk id="33" creationId="{047E192B-3A66-D8EF-B5E1-49C74BA7D4CB}"/>
          </ac:spMkLst>
        </pc:spChg>
        <pc:picChg chg="add del mod">
          <ac:chgData name="James Milsom" userId="7f4ff62f-9cb5-44f4-8fa4-27c54930a559" providerId="ADAL" clId="{7ECEF4F0-AB5A-4AD0-B7E2-94941874E268}" dt="2023-12-19T22:18:11.382" v="8074" actId="478"/>
          <ac:picMkLst>
            <pc:docMk/>
            <pc:sldMk cId="3744230402" sldId="326"/>
            <ac:picMk id="5" creationId="{A3FB8979-B00B-C1B8-A426-9A4A2943E311}"/>
          </ac:picMkLst>
        </pc:picChg>
        <pc:picChg chg="add del mod">
          <ac:chgData name="James Milsom" userId="7f4ff62f-9cb5-44f4-8fa4-27c54930a559" providerId="ADAL" clId="{7ECEF4F0-AB5A-4AD0-B7E2-94941874E268}" dt="2023-12-19T22:18:24.888" v="8076" actId="478"/>
          <ac:picMkLst>
            <pc:docMk/>
            <pc:sldMk cId="3744230402" sldId="326"/>
            <ac:picMk id="15" creationId="{A657842A-56E7-A5BD-19E8-9C98228AE12F}"/>
          </ac:picMkLst>
        </pc:picChg>
        <pc:picChg chg="add del mod">
          <ac:chgData name="James Milsom" userId="7f4ff62f-9cb5-44f4-8fa4-27c54930a559" providerId="ADAL" clId="{7ECEF4F0-AB5A-4AD0-B7E2-94941874E268}" dt="2023-12-19T22:18:22.395" v="8075" actId="478"/>
          <ac:picMkLst>
            <pc:docMk/>
            <pc:sldMk cId="3744230402" sldId="326"/>
            <ac:picMk id="22" creationId="{F50C2EC9-927F-3D89-E12D-01F64E97ED61}"/>
          </ac:picMkLst>
        </pc:picChg>
      </pc:sldChg>
    </pc:docChg>
  </pc:docChgLst>
  <pc:docChgLst>
    <pc:chgData name="James Milsom" userId="S::james@theorytwenty7.io::7f4ff62f-9cb5-44f4-8fa4-27c54930a559" providerId="AD" clId="Web-{17B886C8-34C4-BE17-0DB0-B09D109DB73C}"/>
    <pc:docChg chg="modSld">
      <pc:chgData name="James Milsom" userId="S::james@theorytwenty7.io::7f4ff62f-9cb5-44f4-8fa4-27c54930a559" providerId="AD" clId="Web-{17B886C8-34C4-BE17-0DB0-B09D109DB73C}" dt="2024-04-10T19:28:19.939" v="0" actId="20577"/>
      <pc:docMkLst>
        <pc:docMk/>
      </pc:docMkLst>
      <pc:sldChg chg="modSp">
        <pc:chgData name="James Milsom" userId="S::james@theorytwenty7.io::7f4ff62f-9cb5-44f4-8fa4-27c54930a559" providerId="AD" clId="Web-{17B886C8-34C4-BE17-0DB0-B09D109DB73C}" dt="2024-04-10T19:28:19.939" v="0" actId="20577"/>
        <pc:sldMkLst>
          <pc:docMk/>
          <pc:sldMk cId="408087060" sldId="261"/>
        </pc:sldMkLst>
        <pc:spChg chg="mod">
          <ac:chgData name="James Milsom" userId="S::james@theorytwenty7.io::7f4ff62f-9cb5-44f4-8fa4-27c54930a559" providerId="AD" clId="Web-{17B886C8-34C4-BE17-0DB0-B09D109DB73C}" dt="2024-04-10T19:28:19.939" v="0" actId="20577"/>
          <ac:spMkLst>
            <pc:docMk/>
            <pc:sldMk cId="408087060" sldId="261"/>
            <ac:spMk id="4" creationId="{D0A4D10D-3585-EB91-8EE7-DECCA89EB97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64EC55-4043-F04F-80A6-E0DC40CBC93C}" type="doc">
      <dgm:prSet loTypeId="urn:microsoft.com/office/officeart/2005/8/layout/pyramid1" loCatId="" qsTypeId="urn:microsoft.com/office/officeart/2005/8/quickstyle/simple1" qsCatId="simple" csTypeId="urn:microsoft.com/office/officeart/2005/8/colors/colorful2" csCatId="colorful" phldr="1"/>
      <dgm:spPr/>
    </dgm:pt>
    <dgm:pt modelId="{C05B05AE-EE38-D349-823A-A98837B227AD}">
      <dgm:prSet phldrT="[Text]" custT="1"/>
      <dgm:spPr/>
      <dgm:t>
        <a:bodyPr anchor="ctr"/>
        <a:lstStyle/>
        <a:p>
          <a:r>
            <a:rPr lang="en-US" sz="1400" dirty="0">
              <a:latin typeface="Poppins" pitchFamily="2" charset="77"/>
              <a:cs typeface="Poppins" pitchFamily="2" charset="77"/>
            </a:rPr>
            <a:t>Positioning</a:t>
          </a:r>
        </a:p>
      </dgm:t>
    </dgm:pt>
    <dgm:pt modelId="{5622CDC1-C8AB-4F42-A99E-6B24F9CDDAD8}" type="parTrans" cxnId="{C1E28B6C-EDAF-E94D-A1AB-30979D2B7515}">
      <dgm:prSet/>
      <dgm:spPr/>
      <dgm:t>
        <a:bodyPr/>
        <a:lstStyle/>
        <a:p>
          <a:endParaRPr lang="en-US" sz="1400">
            <a:latin typeface="Poppins" pitchFamily="2" charset="77"/>
            <a:cs typeface="Poppins" pitchFamily="2" charset="77"/>
          </a:endParaRPr>
        </a:p>
      </dgm:t>
    </dgm:pt>
    <dgm:pt modelId="{BAD9ABD0-0262-A245-A86D-AE662C407872}" type="sibTrans" cxnId="{C1E28B6C-EDAF-E94D-A1AB-30979D2B7515}">
      <dgm:prSet/>
      <dgm:spPr/>
      <dgm:t>
        <a:bodyPr/>
        <a:lstStyle/>
        <a:p>
          <a:endParaRPr lang="en-US" sz="1400">
            <a:latin typeface="Poppins" pitchFamily="2" charset="77"/>
            <a:cs typeface="Poppins" pitchFamily="2" charset="77"/>
          </a:endParaRPr>
        </a:p>
      </dgm:t>
    </dgm:pt>
    <dgm:pt modelId="{F45CA48D-052E-1C40-87C9-6BFFBD9669B3}">
      <dgm:prSet phldrT="[Text]" custT="1"/>
      <dgm:spPr/>
      <dgm:t>
        <a:bodyPr/>
        <a:lstStyle/>
        <a:p>
          <a:r>
            <a:rPr lang="en-US" sz="1400" dirty="0">
              <a:latin typeface="Poppins" pitchFamily="2" charset="77"/>
              <a:cs typeface="Poppins" pitchFamily="2" charset="77"/>
            </a:rPr>
            <a:t>Campaigns</a:t>
          </a:r>
        </a:p>
      </dgm:t>
    </dgm:pt>
    <dgm:pt modelId="{065C290B-8CC6-484A-8E5F-24E337984DAA}" type="parTrans" cxnId="{1DC56B14-DEF3-D047-A4E1-CDBA626C5D55}">
      <dgm:prSet/>
      <dgm:spPr/>
      <dgm:t>
        <a:bodyPr/>
        <a:lstStyle/>
        <a:p>
          <a:endParaRPr lang="en-US" sz="1400">
            <a:latin typeface="Poppins" pitchFamily="2" charset="77"/>
            <a:cs typeface="Poppins" pitchFamily="2" charset="77"/>
          </a:endParaRPr>
        </a:p>
      </dgm:t>
    </dgm:pt>
    <dgm:pt modelId="{09071681-CECF-014A-9FB5-73D220CF11F4}" type="sibTrans" cxnId="{1DC56B14-DEF3-D047-A4E1-CDBA626C5D55}">
      <dgm:prSet/>
      <dgm:spPr/>
      <dgm:t>
        <a:bodyPr/>
        <a:lstStyle/>
        <a:p>
          <a:endParaRPr lang="en-US" sz="1400">
            <a:latin typeface="Poppins" pitchFamily="2" charset="77"/>
            <a:cs typeface="Poppins" pitchFamily="2" charset="77"/>
          </a:endParaRPr>
        </a:p>
      </dgm:t>
    </dgm:pt>
    <dgm:pt modelId="{9E5467D3-5643-424B-8EB9-27198B2D8A3E}">
      <dgm:prSet phldrT="[Text]" custT="1"/>
      <dgm:spPr/>
      <dgm:t>
        <a:bodyPr/>
        <a:lstStyle/>
        <a:p>
          <a:r>
            <a:rPr lang="en-US" sz="1400" dirty="0">
              <a:latin typeface="Poppins" pitchFamily="2" charset="77"/>
              <a:cs typeface="Poppins" pitchFamily="2" charset="77"/>
            </a:rPr>
            <a:t>Ideal Customers</a:t>
          </a:r>
        </a:p>
      </dgm:t>
    </dgm:pt>
    <dgm:pt modelId="{D894BB74-9B4F-0A49-8A87-D4453423436A}" type="parTrans" cxnId="{859E58C0-A21D-2A41-AED6-DE2A1C772560}">
      <dgm:prSet/>
      <dgm:spPr/>
      <dgm:t>
        <a:bodyPr/>
        <a:lstStyle/>
        <a:p>
          <a:endParaRPr lang="en-US" sz="1400">
            <a:latin typeface="Poppins" pitchFamily="2" charset="77"/>
            <a:cs typeface="Poppins" pitchFamily="2" charset="77"/>
          </a:endParaRPr>
        </a:p>
      </dgm:t>
    </dgm:pt>
    <dgm:pt modelId="{8087AAA7-F8BF-BC4A-A6D9-509CCF281EDD}" type="sibTrans" cxnId="{859E58C0-A21D-2A41-AED6-DE2A1C772560}">
      <dgm:prSet/>
      <dgm:spPr/>
      <dgm:t>
        <a:bodyPr/>
        <a:lstStyle/>
        <a:p>
          <a:endParaRPr lang="en-US" sz="1400">
            <a:latin typeface="Poppins" pitchFamily="2" charset="77"/>
            <a:cs typeface="Poppins" pitchFamily="2" charset="77"/>
          </a:endParaRPr>
        </a:p>
      </dgm:t>
    </dgm:pt>
    <dgm:pt modelId="{6B017A4B-9C33-3C4A-AF1A-0B456BC408F1}">
      <dgm:prSet phldrT="[Text]" custT="1"/>
      <dgm:spPr/>
      <dgm:t>
        <a:bodyPr/>
        <a:lstStyle/>
        <a:p>
          <a:r>
            <a:rPr lang="en-US" sz="1400" dirty="0">
              <a:latin typeface="Poppins" pitchFamily="2" charset="77"/>
              <a:cs typeface="Poppins" pitchFamily="2" charset="77"/>
            </a:rPr>
            <a:t>Ideal Buyers</a:t>
          </a:r>
        </a:p>
      </dgm:t>
    </dgm:pt>
    <dgm:pt modelId="{B1D72A43-F38F-EE49-BA02-6B6917B3FC0A}" type="parTrans" cxnId="{446A7CB6-DEB2-014A-B4AE-AEC132BA747B}">
      <dgm:prSet/>
      <dgm:spPr/>
      <dgm:t>
        <a:bodyPr/>
        <a:lstStyle/>
        <a:p>
          <a:endParaRPr lang="en-US" sz="1400">
            <a:latin typeface="Poppins" pitchFamily="2" charset="77"/>
            <a:cs typeface="Poppins" pitchFamily="2" charset="77"/>
          </a:endParaRPr>
        </a:p>
      </dgm:t>
    </dgm:pt>
    <dgm:pt modelId="{C9D76F9B-5B3F-ED46-A0A0-BD278AFEB388}" type="sibTrans" cxnId="{446A7CB6-DEB2-014A-B4AE-AEC132BA747B}">
      <dgm:prSet/>
      <dgm:spPr/>
      <dgm:t>
        <a:bodyPr/>
        <a:lstStyle/>
        <a:p>
          <a:endParaRPr lang="en-US" sz="1400">
            <a:latin typeface="Poppins" pitchFamily="2" charset="77"/>
            <a:cs typeface="Poppins" pitchFamily="2" charset="77"/>
          </a:endParaRPr>
        </a:p>
      </dgm:t>
    </dgm:pt>
    <dgm:pt modelId="{4F2AC793-8501-2A4C-B216-8F2F2D3952FB}">
      <dgm:prSet phldrT="[Text]" custT="1"/>
      <dgm:spPr/>
      <dgm:t>
        <a:bodyPr/>
        <a:lstStyle/>
        <a:p>
          <a:r>
            <a:rPr lang="en-US" sz="1400" dirty="0">
              <a:latin typeface="Poppins" pitchFamily="2" charset="77"/>
              <a:cs typeface="Poppins" pitchFamily="2" charset="77"/>
            </a:rPr>
            <a:t>Messaging</a:t>
          </a:r>
        </a:p>
      </dgm:t>
    </dgm:pt>
    <dgm:pt modelId="{C47B443A-E58C-0241-A589-A65A40F1724F}" type="parTrans" cxnId="{90BE5339-EACD-CB4F-92EF-63D464886D7E}">
      <dgm:prSet/>
      <dgm:spPr/>
      <dgm:t>
        <a:bodyPr/>
        <a:lstStyle/>
        <a:p>
          <a:endParaRPr lang="en-US" sz="1400">
            <a:latin typeface="Poppins" pitchFamily="2" charset="77"/>
            <a:cs typeface="Poppins" pitchFamily="2" charset="77"/>
          </a:endParaRPr>
        </a:p>
      </dgm:t>
    </dgm:pt>
    <dgm:pt modelId="{7D07972F-05D0-D14A-982F-BA16ABD5C067}" type="sibTrans" cxnId="{90BE5339-EACD-CB4F-92EF-63D464886D7E}">
      <dgm:prSet/>
      <dgm:spPr/>
      <dgm:t>
        <a:bodyPr/>
        <a:lstStyle/>
        <a:p>
          <a:endParaRPr lang="en-US" sz="1400">
            <a:latin typeface="Poppins" pitchFamily="2" charset="77"/>
            <a:cs typeface="Poppins" pitchFamily="2" charset="77"/>
          </a:endParaRPr>
        </a:p>
      </dgm:t>
    </dgm:pt>
    <dgm:pt modelId="{77A791F3-306D-D949-A750-C172C2B474D9}">
      <dgm:prSet phldrT="[Text]" custT="1"/>
      <dgm:spPr/>
      <dgm:t>
        <a:bodyPr/>
        <a:lstStyle/>
        <a:p>
          <a:endParaRPr lang="en-US" sz="1800" dirty="0">
            <a:latin typeface="Poppins" pitchFamily="2" charset="77"/>
            <a:cs typeface="Poppins" pitchFamily="2" charset="77"/>
          </a:endParaRPr>
        </a:p>
      </dgm:t>
    </dgm:pt>
    <dgm:pt modelId="{0FFA6788-2022-4A49-8F0F-55927BE50224}" type="parTrans" cxnId="{A9417523-B217-3643-BB86-BFD3405C2522}">
      <dgm:prSet/>
      <dgm:spPr/>
      <dgm:t>
        <a:bodyPr/>
        <a:lstStyle/>
        <a:p>
          <a:endParaRPr lang="en-US"/>
        </a:p>
      </dgm:t>
    </dgm:pt>
    <dgm:pt modelId="{A2D7C8C5-D975-0648-B817-CE547721EED2}" type="sibTrans" cxnId="{A9417523-B217-3643-BB86-BFD3405C2522}">
      <dgm:prSet/>
      <dgm:spPr/>
      <dgm:t>
        <a:bodyPr/>
        <a:lstStyle/>
        <a:p>
          <a:endParaRPr lang="en-US"/>
        </a:p>
      </dgm:t>
    </dgm:pt>
    <dgm:pt modelId="{A75C0179-C231-DB4F-83A5-9FBA8CA34CAF}" type="pres">
      <dgm:prSet presAssocID="{E864EC55-4043-F04F-80A6-E0DC40CBC93C}" presName="Name0" presStyleCnt="0">
        <dgm:presLayoutVars>
          <dgm:dir/>
          <dgm:animLvl val="lvl"/>
          <dgm:resizeHandles val="exact"/>
        </dgm:presLayoutVars>
      </dgm:prSet>
      <dgm:spPr/>
    </dgm:pt>
    <dgm:pt modelId="{D2028B33-FC1C-C14F-AA76-05A92D121A7B}" type="pres">
      <dgm:prSet presAssocID="{C05B05AE-EE38-D349-823A-A98837B227AD}" presName="Name8" presStyleCnt="0"/>
      <dgm:spPr/>
    </dgm:pt>
    <dgm:pt modelId="{403BEC67-CC53-FF4D-BD35-942AA1FB7070}" type="pres">
      <dgm:prSet presAssocID="{C05B05AE-EE38-D349-823A-A98837B227AD}" presName="level" presStyleLbl="node1" presStyleIdx="0" presStyleCnt="6" custScaleX="100979" custLinFactNeighborY="2344">
        <dgm:presLayoutVars>
          <dgm:chMax val="1"/>
          <dgm:bulletEnabled val="1"/>
        </dgm:presLayoutVars>
      </dgm:prSet>
      <dgm:spPr/>
    </dgm:pt>
    <dgm:pt modelId="{859D2A43-7273-9943-ADCD-F65878E94663}" type="pres">
      <dgm:prSet presAssocID="{C05B05AE-EE38-D349-823A-A98837B227AD}" presName="levelTx" presStyleLbl="revTx" presStyleIdx="0" presStyleCnt="0">
        <dgm:presLayoutVars>
          <dgm:chMax val="1"/>
          <dgm:bulletEnabled val="1"/>
        </dgm:presLayoutVars>
      </dgm:prSet>
      <dgm:spPr/>
    </dgm:pt>
    <dgm:pt modelId="{35F9E2A9-3378-2544-A296-7A158EC4AA4C}" type="pres">
      <dgm:prSet presAssocID="{9E5467D3-5643-424B-8EB9-27198B2D8A3E}" presName="Name8" presStyleCnt="0"/>
      <dgm:spPr/>
    </dgm:pt>
    <dgm:pt modelId="{038BC5EB-A09A-0148-8213-E5EEE87CA906}" type="pres">
      <dgm:prSet presAssocID="{9E5467D3-5643-424B-8EB9-27198B2D8A3E}" presName="level" presStyleLbl="node1" presStyleIdx="1" presStyleCnt="6">
        <dgm:presLayoutVars>
          <dgm:chMax val="1"/>
          <dgm:bulletEnabled val="1"/>
        </dgm:presLayoutVars>
      </dgm:prSet>
      <dgm:spPr/>
    </dgm:pt>
    <dgm:pt modelId="{BDE72E66-82CE-E944-8FEF-E1C4F67CDCE0}" type="pres">
      <dgm:prSet presAssocID="{9E5467D3-5643-424B-8EB9-27198B2D8A3E}" presName="levelTx" presStyleLbl="revTx" presStyleIdx="0" presStyleCnt="0">
        <dgm:presLayoutVars>
          <dgm:chMax val="1"/>
          <dgm:bulletEnabled val="1"/>
        </dgm:presLayoutVars>
      </dgm:prSet>
      <dgm:spPr/>
    </dgm:pt>
    <dgm:pt modelId="{9F72ACA5-8D10-C54E-BB08-B23850603252}" type="pres">
      <dgm:prSet presAssocID="{6B017A4B-9C33-3C4A-AF1A-0B456BC408F1}" presName="Name8" presStyleCnt="0"/>
      <dgm:spPr/>
    </dgm:pt>
    <dgm:pt modelId="{5B861243-90B0-9C4B-AE01-1D3A28F4D844}" type="pres">
      <dgm:prSet presAssocID="{6B017A4B-9C33-3C4A-AF1A-0B456BC408F1}" presName="level" presStyleLbl="node1" presStyleIdx="2" presStyleCnt="6">
        <dgm:presLayoutVars>
          <dgm:chMax val="1"/>
          <dgm:bulletEnabled val="1"/>
        </dgm:presLayoutVars>
      </dgm:prSet>
      <dgm:spPr/>
    </dgm:pt>
    <dgm:pt modelId="{1CBBCDDF-9031-7540-9495-1EE1B627B20F}" type="pres">
      <dgm:prSet presAssocID="{6B017A4B-9C33-3C4A-AF1A-0B456BC408F1}" presName="levelTx" presStyleLbl="revTx" presStyleIdx="0" presStyleCnt="0">
        <dgm:presLayoutVars>
          <dgm:chMax val="1"/>
          <dgm:bulletEnabled val="1"/>
        </dgm:presLayoutVars>
      </dgm:prSet>
      <dgm:spPr/>
    </dgm:pt>
    <dgm:pt modelId="{C9208F95-6064-0646-BA93-C79252F9A647}" type="pres">
      <dgm:prSet presAssocID="{4F2AC793-8501-2A4C-B216-8F2F2D3952FB}" presName="Name8" presStyleCnt="0"/>
      <dgm:spPr/>
    </dgm:pt>
    <dgm:pt modelId="{22744949-0846-4F49-B668-BA0394CD05A6}" type="pres">
      <dgm:prSet presAssocID="{4F2AC793-8501-2A4C-B216-8F2F2D3952FB}" presName="level" presStyleLbl="node1" presStyleIdx="3" presStyleCnt="6">
        <dgm:presLayoutVars>
          <dgm:chMax val="1"/>
          <dgm:bulletEnabled val="1"/>
        </dgm:presLayoutVars>
      </dgm:prSet>
      <dgm:spPr/>
    </dgm:pt>
    <dgm:pt modelId="{BDC5E87B-E309-114C-A2C3-139C241B1731}" type="pres">
      <dgm:prSet presAssocID="{4F2AC793-8501-2A4C-B216-8F2F2D3952FB}" presName="levelTx" presStyleLbl="revTx" presStyleIdx="0" presStyleCnt="0">
        <dgm:presLayoutVars>
          <dgm:chMax val="1"/>
          <dgm:bulletEnabled val="1"/>
        </dgm:presLayoutVars>
      </dgm:prSet>
      <dgm:spPr/>
    </dgm:pt>
    <dgm:pt modelId="{1BFA1B63-D320-414F-83E6-AB479AB39E53}" type="pres">
      <dgm:prSet presAssocID="{F45CA48D-052E-1C40-87C9-6BFFBD9669B3}" presName="Name8" presStyleCnt="0"/>
      <dgm:spPr/>
    </dgm:pt>
    <dgm:pt modelId="{81FAFB7E-2C2A-C94C-9056-B41C35F0EA64}" type="pres">
      <dgm:prSet presAssocID="{F45CA48D-052E-1C40-87C9-6BFFBD9669B3}" presName="level" presStyleLbl="node1" presStyleIdx="4" presStyleCnt="6">
        <dgm:presLayoutVars>
          <dgm:chMax val="1"/>
          <dgm:bulletEnabled val="1"/>
        </dgm:presLayoutVars>
      </dgm:prSet>
      <dgm:spPr/>
    </dgm:pt>
    <dgm:pt modelId="{83BE16EF-06C6-FA4B-AACB-46FFBCE19149}" type="pres">
      <dgm:prSet presAssocID="{F45CA48D-052E-1C40-87C9-6BFFBD9669B3}" presName="levelTx" presStyleLbl="revTx" presStyleIdx="0" presStyleCnt="0">
        <dgm:presLayoutVars>
          <dgm:chMax val="1"/>
          <dgm:bulletEnabled val="1"/>
        </dgm:presLayoutVars>
      </dgm:prSet>
      <dgm:spPr/>
    </dgm:pt>
    <dgm:pt modelId="{89F5D707-60DA-2044-9384-3322CEDD0D70}" type="pres">
      <dgm:prSet presAssocID="{77A791F3-306D-D949-A750-C172C2B474D9}" presName="Name8" presStyleCnt="0"/>
      <dgm:spPr/>
    </dgm:pt>
    <dgm:pt modelId="{E55F1C83-E5DB-334C-857C-301B9AA707B4}" type="pres">
      <dgm:prSet presAssocID="{77A791F3-306D-D949-A750-C172C2B474D9}" presName="level" presStyleLbl="node1" presStyleIdx="5" presStyleCnt="6" custLinFactNeighborX="91">
        <dgm:presLayoutVars>
          <dgm:chMax val="1"/>
          <dgm:bulletEnabled val="1"/>
        </dgm:presLayoutVars>
      </dgm:prSet>
      <dgm:spPr/>
    </dgm:pt>
    <dgm:pt modelId="{458B2043-A8F1-974F-BC8F-8DCBCA8B2B73}" type="pres">
      <dgm:prSet presAssocID="{77A791F3-306D-D949-A750-C172C2B474D9}" presName="levelTx" presStyleLbl="revTx" presStyleIdx="0" presStyleCnt="0">
        <dgm:presLayoutVars>
          <dgm:chMax val="1"/>
          <dgm:bulletEnabled val="1"/>
        </dgm:presLayoutVars>
      </dgm:prSet>
      <dgm:spPr/>
    </dgm:pt>
  </dgm:ptLst>
  <dgm:cxnLst>
    <dgm:cxn modelId="{6B799A09-D89A-1549-9B5B-77BB57607D57}" type="presOf" srcId="{E864EC55-4043-F04F-80A6-E0DC40CBC93C}" destId="{A75C0179-C231-DB4F-83A5-9FBA8CA34CAF}" srcOrd="0" destOrd="0" presId="urn:microsoft.com/office/officeart/2005/8/layout/pyramid1"/>
    <dgm:cxn modelId="{60A1BB10-690B-1D4D-99E5-0F14601B984B}" type="presOf" srcId="{6B017A4B-9C33-3C4A-AF1A-0B456BC408F1}" destId="{5B861243-90B0-9C4B-AE01-1D3A28F4D844}" srcOrd="0" destOrd="0" presId="urn:microsoft.com/office/officeart/2005/8/layout/pyramid1"/>
    <dgm:cxn modelId="{1DC56B14-DEF3-D047-A4E1-CDBA626C5D55}" srcId="{E864EC55-4043-F04F-80A6-E0DC40CBC93C}" destId="{F45CA48D-052E-1C40-87C9-6BFFBD9669B3}" srcOrd="4" destOrd="0" parTransId="{065C290B-8CC6-484A-8E5F-24E337984DAA}" sibTransId="{09071681-CECF-014A-9FB5-73D220CF11F4}"/>
    <dgm:cxn modelId="{A9417523-B217-3643-BB86-BFD3405C2522}" srcId="{E864EC55-4043-F04F-80A6-E0DC40CBC93C}" destId="{77A791F3-306D-D949-A750-C172C2B474D9}" srcOrd="5" destOrd="0" parTransId="{0FFA6788-2022-4A49-8F0F-55927BE50224}" sibTransId="{A2D7C8C5-D975-0648-B817-CE547721EED2}"/>
    <dgm:cxn modelId="{3B6D3427-1010-A14F-9A4E-4DE90E82A7D4}" type="presOf" srcId="{C05B05AE-EE38-D349-823A-A98837B227AD}" destId="{859D2A43-7273-9943-ADCD-F65878E94663}" srcOrd="1" destOrd="0" presId="urn:microsoft.com/office/officeart/2005/8/layout/pyramid1"/>
    <dgm:cxn modelId="{A840FB2D-FB48-6B47-8439-27D8338775B8}" type="presOf" srcId="{F45CA48D-052E-1C40-87C9-6BFFBD9669B3}" destId="{83BE16EF-06C6-FA4B-AACB-46FFBCE19149}" srcOrd="1" destOrd="0" presId="urn:microsoft.com/office/officeart/2005/8/layout/pyramid1"/>
    <dgm:cxn modelId="{90BE5339-EACD-CB4F-92EF-63D464886D7E}" srcId="{E864EC55-4043-F04F-80A6-E0DC40CBC93C}" destId="{4F2AC793-8501-2A4C-B216-8F2F2D3952FB}" srcOrd="3" destOrd="0" parTransId="{C47B443A-E58C-0241-A589-A65A40F1724F}" sibTransId="{7D07972F-05D0-D14A-982F-BA16ABD5C067}"/>
    <dgm:cxn modelId="{269B133E-250C-F64F-B785-251817D65094}" type="presOf" srcId="{77A791F3-306D-D949-A750-C172C2B474D9}" destId="{458B2043-A8F1-974F-BC8F-8DCBCA8B2B73}" srcOrd="1" destOrd="0" presId="urn:microsoft.com/office/officeart/2005/8/layout/pyramid1"/>
    <dgm:cxn modelId="{B758D557-3B3F-724F-A7D6-FE4B24D19DC2}" type="presOf" srcId="{4F2AC793-8501-2A4C-B216-8F2F2D3952FB}" destId="{22744949-0846-4F49-B668-BA0394CD05A6}" srcOrd="0" destOrd="0" presId="urn:microsoft.com/office/officeart/2005/8/layout/pyramid1"/>
    <dgm:cxn modelId="{51219168-ECDF-4344-A0A4-693911385DA2}" type="presOf" srcId="{9E5467D3-5643-424B-8EB9-27198B2D8A3E}" destId="{038BC5EB-A09A-0148-8213-E5EEE87CA906}" srcOrd="0" destOrd="0" presId="urn:microsoft.com/office/officeart/2005/8/layout/pyramid1"/>
    <dgm:cxn modelId="{C1E28B6C-EDAF-E94D-A1AB-30979D2B7515}" srcId="{E864EC55-4043-F04F-80A6-E0DC40CBC93C}" destId="{C05B05AE-EE38-D349-823A-A98837B227AD}" srcOrd="0" destOrd="0" parTransId="{5622CDC1-C8AB-4F42-A99E-6B24F9CDDAD8}" sibTransId="{BAD9ABD0-0262-A245-A86D-AE662C407872}"/>
    <dgm:cxn modelId="{6C27C070-5426-E442-8AF2-3634504B4021}" type="presOf" srcId="{6B017A4B-9C33-3C4A-AF1A-0B456BC408F1}" destId="{1CBBCDDF-9031-7540-9495-1EE1B627B20F}" srcOrd="1" destOrd="0" presId="urn:microsoft.com/office/officeart/2005/8/layout/pyramid1"/>
    <dgm:cxn modelId="{F953337E-3E86-8444-8B5A-AAA0367B22A3}" type="presOf" srcId="{9E5467D3-5643-424B-8EB9-27198B2D8A3E}" destId="{BDE72E66-82CE-E944-8FEF-E1C4F67CDCE0}" srcOrd="1" destOrd="0" presId="urn:microsoft.com/office/officeart/2005/8/layout/pyramid1"/>
    <dgm:cxn modelId="{44C72A92-201D-7E40-A722-411040AA6DAF}" type="presOf" srcId="{C05B05AE-EE38-D349-823A-A98837B227AD}" destId="{403BEC67-CC53-FF4D-BD35-942AA1FB7070}" srcOrd="0" destOrd="0" presId="urn:microsoft.com/office/officeart/2005/8/layout/pyramid1"/>
    <dgm:cxn modelId="{446A7CB6-DEB2-014A-B4AE-AEC132BA747B}" srcId="{E864EC55-4043-F04F-80A6-E0DC40CBC93C}" destId="{6B017A4B-9C33-3C4A-AF1A-0B456BC408F1}" srcOrd="2" destOrd="0" parTransId="{B1D72A43-F38F-EE49-BA02-6B6917B3FC0A}" sibTransId="{C9D76F9B-5B3F-ED46-A0A0-BD278AFEB388}"/>
    <dgm:cxn modelId="{859E58C0-A21D-2A41-AED6-DE2A1C772560}" srcId="{E864EC55-4043-F04F-80A6-E0DC40CBC93C}" destId="{9E5467D3-5643-424B-8EB9-27198B2D8A3E}" srcOrd="1" destOrd="0" parTransId="{D894BB74-9B4F-0A49-8A87-D4453423436A}" sibTransId="{8087AAA7-F8BF-BC4A-A6D9-509CCF281EDD}"/>
    <dgm:cxn modelId="{E85A4EF8-09E5-164C-AEAD-5C775F9808DD}" type="presOf" srcId="{4F2AC793-8501-2A4C-B216-8F2F2D3952FB}" destId="{BDC5E87B-E309-114C-A2C3-139C241B1731}" srcOrd="1" destOrd="0" presId="urn:microsoft.com/office/officeart/2005/8/layout/pyramid1"/>
    <dgm:cxn modelId="{7F8973F9-45E2-094A-A744-F298E7EAC321}" type="presOf" srcId="{F45CA48D-052E-1C40-87C9-6BFFBD9669B3}" destId="{81FAFB7E-2C2A-C94C-9056-B41C35F0EA64}" srcOrd="0" destOrd="0" presId="urn:microsoft.com/office/officeart/2005/8/layout/pyramid1"/>
    <dgm:cxn modelId="{3D9C0EFD-7ED0-9844-B76A-69C355502A30}" type="presOf" srcId="{77A791F3-306D-D949-A750-C172C2B474D9}" destId="{E55F1C83-E5DB-334C-857C-301B9AA707B4}" srcOrd="0" destOrd="0" presId="urn:microsoft.com/office/officeart/2005/8/layout/pyramid1"/>
    <dgm:cxn modelId="{BAEC64C6-1760-4F48-B9C7-60B9DAD61C21}" type="presParOf" srcId="{A75C0179-C231-DB4F-83A5-9FBA8CA34CAF}" destId="{D2028B33-FC1C-C14F-AA76-05A92D121A7B}" srcOrd="0" destOrd="0" presId="urn:microsoft.com/office/officeart/2005/8/layout/pyramid1"/>
    <dgm:cxn modelId="{2AF8C7AE-E457-0242-AF8E-CE43779000C1}" type="presParOf" srcId="{D2028B33-FC1C-C14F-AA76-05A92D121A7B}" destId="{403BEC67-CC53-FF4D-BD35-942AA1FB7070}" srcOrd="0" destOrd="0" presId="urn:microsoft.com/office/officeart/2005/8/layout/pyramid1"/>
    <dgm:cxn modelId="{B3779624-015D-0B4D-AAE9-F2E0E99435C1}" type="presParOf" srcId="{D2028B33-FC1C-C14F-AA76-05A92D121A7B}" destId="{859D2A43-7273-9943-ADCD-F65878E94663}" srcOrd="1" destOrd="0" presId="urn:microsoft.com/office/officeart/2005/8/layout/pyramid1"/>
    <dgm:cxn modelId="{BFEDBDC6-A086-3948-9BBF-0A1C3D42D1DB}" type="presParOf" srcId="{A75C0179-C231-DB4F-83A5-9FBA8CA34CAF}" destId="{35F9E2A9-3378-2544-A296-7A158EC4AA4C}" srcOrd="1" destOrd="0" presId="urn:microsoft.com/office/officeart/2005/8/layout/pyramid1"/>
    <dgm:cxn modelId="{EDFC8ABA-3A0F-C44C-8DAF-7EBB02BAE659}" type="presParOf" srcId="{35F9E2A9-3378-2544-A296-7A158EC4AA4C}" destId="{038BC5EB-A09A-0148-8213-E5EEE87CA906}" srcOrd="0" destOrd="0" presId="urn:microsoft.com/office/officeart/2005/8/layout/pyramid1"/>
    <dgm:cxn modelId="{D829FAF7-933E-AC4A-9407-46B9B407C816}" type="presParOf" srcId="{35F9E2A9-3378-2544-A296-7A158EC4AA4C}" destId="{BDE72E66-82CE-E944-8FEF-E1C4F67CDCE0}" srcOrd="1" destOrd="0" presId="urn:microsoft.com/office/officeart/2005/8/layout/pyramid1"/>
    <dgm:cxn modelId="{ED0E4C67-3191-C942-B617-C0F59B08D4DF}" type="presParOf" srcId="{A75C0179-C231-DB4F-83A5-9FBA8CA34CAF}" destId="{9F72ACA5-8D10-C54E-BB08-B23850603252}" srcOrd="2" destOrd="0" presId="urn:microsoft.com/office/officeart/2005/8/layout/pyramid1"/>
    <dgm:cxn modelId="{35077EE5-01F5-0843-B730-34319A9DECAD}" type="presParOf" srcId="{9F72ACA5-8D10-C54E-BB08-B23850603252}" destId="{5B861243-90B0-9C4B-AE01-1D3A28F4D844}" srcOrd="0" destOrd="0" presId="urn:microsoft.com/office/officeart/2005/8/layout/pyramid1"/>
    <dgm:cxn modelId="{A36DF538-455B-E143-8996-2073C42605A2}" type="presParOf" srcId="{9F72ACA5-8D10-C54E-BB08-B23850603252}" destId="{1CBBCDDF-9031-7540-9495-1EE1B627B20F}" srcOrd="1" destOrd="0" presId="urn:microsoft.com/office/officeart/2005/8/layout/pyramid1"/>
    <dgm:cxn modelId="{471E06F2-804B-3146-B2AC-EA4EF5D35E71}" type="presParOf" srcId="{A75C0179-C231-DB4F-83A5-9FBA8CA34CAF}" destId="{C9208F95-6064-0646-BA93-C79252F9A647}" srcOrd="3" destOrd="0" presId="urn:microsoft.com/office/officeart/2005/8/layout/pyramid1"/>
    <dgm:cxn modelId="{57E15FDA-2EE4-A945-8FF7-A2C9656E4E0C}" type="presParOf" srcId="{C9208F95-6064-0646-BA93-C79252F9A647}" destId="{22744949-0846-4F49-B668-BA0394CD05A6}" srcOrd="0" destOrd="0" presId="urn:microsoft.com/office/officeart/2005/8/layout/pyramid1"/>
    <dgm:cxn modelId="{4C57AAC1-4FDC-2E42-AA7C-A55115E54BCD}" type="presParOf" srcId="{C9208F95-6064-0646-BA93-C79252F9A647}" destId="{BDC5E87B-E309-114C-A2C3-139C241B1731}" srcOrd="1" destOrd="0" presId="urn:microsoft.com/office/officeart/2005/8/layout/pyramid1"/>
    <dgm:cxn modelId="{E4635CE0-7F03-2F48-A964-971BE7C8B10A}" type="presParOf" srcId="{A75C0179-C231-DB4F-83A5-9FBA8CA34CAF}" destId="{1BFA1B63-D320-414F-83E6-AB479AB39E53}" srcOrd="4" destOrd="0" presId="urn:microsoft.com/office/officeart/2005/8/layout/pyramid1"/>
    <dgm:cxn modelId="{2E99A0FB-659B-2447-ABCD-43A3ED1816FC}" type="presParOf" srcId="{1BFA1B63-D320-414F-83E6-AB479AB39E53}" destId="{81FAFB7E-2C2A-C94C-9056-B41C35F0EA64}" srcOrd="0" destOrd="0" presId="urn:microsoft.com/office/officeart/2005/8/layout/pyramid1"/>
    <dgm:cxn modelId="{37DE51E4-999C-2242-B9B2-72D3EF74E19F}" type="presParOf" srcId="{1BFA1B63-D320-414F-83E6-AB479AB39E53}" destId="{83BE16EF-06C6-FA4B-AACB-46FFBCE19149}" srcOrd="1" destOrd="0" presId="urn:microsoft.com/office/officeart/2005/8/layout/pyramid1"/>
    <dgm:cxn modelId="{BC96A748-2D76-7242-A766-57274E815656}" type="presParOf" srcId="{A75C0179-C231-DB4F-83A5-9FBA8CA34CAF}" destId="{89F5D707-60DA-2044-9384-3322CEDD0D70}" srcOrd="5" destOrd="0" presId="urn:microsoft.com/office/officeart/2005/8/layout/pyramid1"/>
    <dgm:cxn modelId="{790FE50A-54B9-E748-BEC5-12CA26C50631}" type="presParOf" srcId="{89F5D707-60DA-2044-9384-3322CEDD0D70}" destId="{E55F1C83-E5DB-334C-857C-301B9AA707B4}" srcOrd="0" destOrd="0" presId="urn:microsoft.com/office/officeart/2005/8/layout/pyramid1"/>
    <dgm:cxn modelId="{1A2CD95E-E1C3-A549-8717-3437F9E0A555}" type="presParOf" srcId="{89F5D707-60DA-2044-9384-3322CEDD0D70}" destId="{458B2043-A8F1-974F-BC8F-8DCBCA8B2B73}"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BEC67-CC53-FF4D-BD35-942AA1FB7070}">
      <dsp:nvSpPr>
        <dsp:cNvPr id="0" name=""/>
        <dsp:cNvSpPr/>
      </dsp:nvSpPr>
      <dsp:spPr>
        <a:xfrm>
          <a:off x="2502138" y="15126"/>
          <a:ext cx="1012636" cy="645340"/>
        </a:xfrm>
        <a:prstGeom prst="trapezoid">
          <a:avLst>
            <a:gd name="adj" fmla="val 77697"/>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Poppins" pitchFamily="2" charset="77"/>
              <a:cs typeface="Poppins" pitchFamily="2" charset="77"/>
            </a:rPr>
            <a:t>Positioning</a:t>
          </a:r>
        </a:p>
      </dsp:txBody>
      <dsp:txXfrm>
        <a:off x="2502138" y="15126"/>
        <a:ext cx="1012636" cy="645340"/>
      </dsp:txXfrm>
    </dsp:sp>
    <dsp:sp modelId="{038BC5EB-A09A-0148-8213-E5EEE87CA906}">
      <dsp:nvSpPr>
        <dsp:cNvPr id="0" name=""/>
        <dsp:cNvSpPr/>
      </dsp:nvSpPr>
      <dsp:spPr>
        <a:xfrm>
          <a:off x="2005637" y="645340"/>
          <a:ext cx="2005637" cy="645340"/>
        </a:xfrm>
        <a:prstGeom prst="trapezoid">
          <a:avLst>
            <a:gd name="adj" fmla="val 77697"/>
          </a:avLst>
        </a:prstGeom>
        <a:solidFill>
          <a:schemeClr val="accent2">
            <a:hueOff val="-1006043"/>
            <a:satOff val="-2277"/>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Poppins" pitchFamily="2" charset="77"/>
              <a:cs typeface="Poppins" pitchFamily="2" charset="77"/>
            </a:rPr>
            <a:t>Ideal Customers</a:t>
          </a:r>
        </a:p>
      </dsp:txBody>
      <dsp:txXfrm>
        <a:off x="2356624" y="645340"/>
        <a:ext cx="1303664" cy="645340"/>
      </dsp:txXfrm>
    </dsp:sp>
    <dsp:sp modelId="{5B861243-90B0-9C4B-AE01-1D3A28F4D844}">
      <dsp:nvSpPr>
        <dsp:cNvPr id="0" name=""/>
        <dsp:cNvSpPr/>
      </dsp:nvSpPr>
      <dsp:spPr>
        <a:xfrm>
          <a:off x="1504228" y="1290681"/>
          <a:ext cx="3008456" cy="645340"/>
        </a:xfrm>
        <a:prstGeom prst="trapezoid">
          <a:avLst>
            <a:gd name="adj" fmla="val 77697"/>
          </a:avLst>
        </a:prstGeom>
        <a:solidFill>
          <a:schemeClr val="accent2">
            <a:hueOff val="-2012085"/>
            <a:satOff val="-4554"/>
            <a:lumOff val="6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Poppins" pitchFamily="2" charset="77"/>
              <a:cs typeface="Poppins" pitchFamily="2" charset="77"/>
            </a:rPr>
            <a:t>Ideal Buyers</a:t>
          </a:r>
        </a:p>
      </dsp:txBody>
      <dsp:txXfrm>
        <a:off x="2030708" y="1290681"/>
        <a:ext cx="1955496" cy="645340"/>
      </dsp:txXfrm>
    </dsp:sp>
    <dsp:sp modelId="{22744949-0846-4F49-B668-BA0394CD05A6}">
      <dsp:nvSpPr>
        <dsp:cNvPr id="0" name=""/>
        <dsp:cNvSpPr/>
      </dsp:nvSpPr>
      <dsp:spPr>
        <a:xfrm>
          <a:off x="1002818" y="1936022"/>
          <a:ext cx="4011275" cy="645340"/>
        </a:xfrm>
        <a:prstGeom prst="trapezoid">
          <a:avLst>
            <a:gd name="adj" fmla="val 77697"/>
          </a:avLst>
        </a:prstGeom>
        <a:solidFill>
          <a:schemeClr val="accent2">
            <a:hueOff val="-3018128"/>
            <a:satOff val="-6830"/>
            <a:lumOff val="94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Poppins" pitchFamily="2" charset="77"/>
              <a:cs typeface="Poppins" pitchFamily="2" charset="77"/>
            </a:rPr>
            <a:t>Messaging</a:t>
          </a:r>
        </a:p>
      </dsp:txBody>
      <dsp:txXfrm>
        <a:off x="1704792" y="1936022"/>
        <a:ext cx="2607328" cy="645340"/>
      </dsp:txXfrm>
    </dsp:sp>
    <dsp:sp modelId="{81FAFB7E-2C2A-C94C-9056-B41C35F0EA64}">
      <dsp:nvSpPr>
        <dsp:cNvPr id="0" name=""/>
        <dsp:cNvSpPr/>
      </dsp:nvSpPr>
      <dsp:spPr>
        <a:xfrm>
          <a:off x="501409" y="2581363"/>
          <a:ext cx="5014094" cy="645340"/>
        </a:xfrm>
        <a:prstGeom prst="trapezoid">
          <a:avLst>
            <a:gd name="adj" fmla="val 77697"/>
          </a:avLst>
        </a:prstGeom>
        <a:solidFill>
          <a:schemeClr val="accent2">
            <a:hueOff val="-4024170"/>
            <a:satOff val="-9107"/>
            <a:lumOff val="125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Poppins" pitchFamily="2" charset="77"/>
              <a:cs typeface="Poppins" pitchFamily="2" charset="77"/>
            </a:rPr>
            <a:t>Campaigns</a:t>
          </a:r>
        </a:p>
      </dsp:txBody>
      <dsp:txXfrm>
        <a:off x="1378875" y="2581363"/>
        <a:ext cx="3259161" cy="645340"/>
      </dsp:txXfrm>
    </dsp:sp>
    <dsp:sp modelId="{E55F1C83-E5DB-334C-857C-301B9AA707B4}">
      <dsp:nvSpPr>
        <dsp:cNvPr id="0" name=""/>
        <dsp:cNvSpPr/>
      </dsp:nvSpPr>
      <dsp:spPr>
        <a:xfrm>
          <a:off x="0" y="3226704"/>
          <a:ext cx="6016912" cy="645340"/>
        </a:xfrm>
        <a:prstGeom prst="trapezoid">
          <a:avLst>
            <a:gd name="adj" fmla="val 77697"/>
          </a:avLst>
        </a:prstGeom>
        <a:solidFill>
          <a:schemeClr val="accent2">
            <a:hueOff val="-5030213"/>
            <a:satOff val="-11384"/>
            <a:lumOff val="156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Poppins" pitchFamily="2" charset="77"/>
            <a:cs typeface="Poppins" pitchFamily="2" charset="77"/>
          </a:endParaRPr>
        </a:p>
      </dsp:txBody>
      <dsp:txXfrm>
        <a:off x="1052959" y="3226704"/>
        <a:ext cx="3910993" cy="64534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A99406-C033-4D3B-9EF5-B8522A393422}" type="datetimeFigureOut">
              <a:rPr lang="en-GB" smtClean="0"/>
              <a:t>21/04/2024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ACFEA6-60A3-43B7-9259-693E7EFED4DE}" type="slidenum">
              <a:rPr lang="en-GB" smtClean="0"/>
              <a:t>‹#›</a:t>
            </a:fld>
            <a:endParaRPr lang="en-GB"/>
          </a:p>
        </p:txBody>
      </p:sp>
    </p:spTree>
    <p:extLst>
      <p:ext uri="{BB962C8B-B14F-4D97-AF65-F5344CB8AC3E}">
        <p14:creationId xmlns:p14="http://schemas.microsoft.com/office/powerpoint/2010/main" val="3688034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ACFEA6-60A3-43B7-9259-693E7EFED4DE}" type="slidenum">
              <a:rPr lang="en-GB" smtClean="0"/>
              <a:t>1</a:t>
            </a:fld>
            <a:endParaRPr lang="en-GB"/>
          </a:p>
        </p:txBody>
      </p:sp>
    </p:spTree>
    <p:extLst>
      <p:ext uri="{BB962C8B-B14F-4D97-AF65-F5344CB8AC3E}">
        <p14:creationId xmlns:p14="http://schemas.microsoft.com/office/powerpoint/2010/main" val="3385761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2407a4064d3_0_2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2" name="Google Shape;1642;g2407a4064d3_0_2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2407a4064d3_0_2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2" name="Google Shape;1642;g2407a4064d3_0_2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8518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91167-5C7B-9A82-120A-7C2E609A6EB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C4D6876D-4F02-2A9A-4737-BDF50F2FCD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7987B3A-98CA-2C1C-68C9-77ADE2AB39BE}"/>
              </a:ext>
            </a:extLst>
          </p:cNvPr>
          <p:cNvSpPr>
            <a:spLocks noGrp="1"/>
          </p:cNvSpPr>
          <p:nvPr>
            <p:ph type="dt" sz="half" idx="10"/>
          </p:nvPr>
        </p:nvSpPr>
        <p:spPr/>
        <p:txBody>
          <a:bodyPr/>
          <a:lstStyle/>
          <a:p>
            <a:fld id="{62336118-4A57-764D-9350-FA31EFE45D22}" type="datetimeFigureOut">
              <a:rPr lang="en-US" smtClean="0"/>
              <a:t>4/21/24</a:t>
            </a:fld>
            <a:endParaRPr lang="en-US"/>
          </a:p>
        </p:txBody>
      </p:sp>
      <p:sp>
        <p:nvSpPr>
          <p:cNvPr id="5" name="Footer Placeholder 4">
            <a:extLst>
              <a:ext uri="{FF2B5EF4-FFF2-40B4-BE49-F238E27FC236}">
                <a16:creationId xmlns:a16="http://schemas.microsoft.com/office/drawing/2014/main" id="{27A0A84F-9298-5FA7-A8DE-4830571C17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9CBB909-E8FE-55FC-4FF7-B6C27300A72A}"/>
              </a:ext>
            </a:extLst>
          </p:cNvPr>
          <p:cNvSpPr>
            <a:spLocks noGrp="1"/>
          </p:cNvSpPr>
          <p:nvPr>
            <p:ph type="sldNum" sz="quarter" idx="12"/>
          </p:nvPr>
        </p:nvSpPr>
        <p:spPr/>
        <p:txBody>
          <a:bodyPr/>
          <a:lstStyle/>
          <a:p>
            <a:fld id="{B09D0551-B2C2-1E4D-93DF-AE22D3BF211C}" type="slidenum">
              <a:rPr lang="en-US" smtClean="0"/>
              <a:t>‹#›</a:t>
            </a:fld>
            <a:endParaRPr lang="en-US"/>
          </a:p>
        </p:txBody>
      </p:sp>
      <p:pic>
        <p:nvPicPr>
          <p:cNvPr id="9" name="Picture 8">
            <a:extLst>
              <a:ext uri="{FF2B5EF4-FFF2-40B4-BE49-F238E27FC236}">
                <a16:creationId xmlns:a16="http://schemas.microsoft.com/office/drawing/2014/main" id="{768D1514-8EA4-348E-522B-CBB73BE2E52C}"/>
              </a:ext>
            </a:extLst>
          </p:cNvPr>
          <p:cNvPicPr>
            <a:picLocks noChangeAspect="1"/>
          </p:cNvPicPr>
          <p:nvPr userDrawn="1"/>
        </p:nvPicPr>
        <p:blipFill>
          <a:blip r:embed="rId2"/>
          <a:stretch>
            <a:fillRect/>
          </a:stretch>
        </p:blipFill>
        <p:spPr>
          <a:xfrm>
            <a:off x="10107559" y="163403"/>
            <a:ext cx="1820738" cy="403444"/>
          </a:xfrm>
          <a:prstGeom prst="rect">
            <a:avLst/>
          </a:prstGeom>
        </p:spPr>
      </p:pic>
    </p:spTree>
    <p:extLst>
      <p:ext uri="{BB962C8B-B14F-4D97-AF65-F5344CB8AC3E}">
        <p14:creationId xmlns:p14="http://schemas.microsoft.com/office/powerpoint/2010/main" val="1739884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BF78F-583B-00B9-37B1-DA7D8FA2011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268F18D-4F20-4F4D-2898-411F81DAA13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C11085C-41BB-1328-A6D5-F355EA78391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1C55CEA-F2CB-7D0C-3E25-E9F96591C2D9}"/>
              </a:ext>
            </a:extLst>
          </p:cNvPr>
          <p:cNvSpPr>
            <a:spLocks noGrp="1"/>
          </p:cNvSpPr>
          <p:nvPr>
            <p:ph type="dt" sz="half" idx="10"/>
          </p:nvPr>
        </p:nvSpPr>
        <p:spPr/>
        <p:txBody>
          <a:bodyPr/>
          <a:lstStyle/>
          <a:p>
            <a:fld id="{62336118-4A57-764D-9350-FA31EFE45D22}" type="datetimeFigureOut">
              <a:rPr lang="en-US" smtClean="0"/>
              <a:t>4/21/24</a:t>
            </a:fld>
            <a:endParaRPr lang="en-US"/>
          </a:p>
        </p:txBody>
      </p:sp>
      <p:sp>
        <p:nvSpPr>
          <p:cNvPr id="6" name="Footer Placeholder 5">
            <a:extLst>
              <a:ext uri="{FF2B5EF4-FFF2-40B4-BE49-F238E27FC236}">
                <a16:creationId xmlns:a16="http://schemas.microsoft.com/office/drawing/2014/main" id="{064BE28D-825E-66A6-A2AE-5FB8A75917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1438341-F3A7-04B7-DCF6-609A2C4BC035}"/>
              </a:ext>
            </a:extLst>
          </p:cNvPr>
          <p:cNvSpPr>
            <a:spLocks noGrp="1"/>
          </p:cNvSpPr>
          <p:nvPr>
            <p:ph type="sldNum" sz="quarter" idx="12"/>
          </p:nvPr>
        </p:nvSpPr>
        <p:spPr/>
        <p:txBody>
          <a:bodyPr/>
          <a:lstStyle/>
          <a:p>
            <a:fld id="{B09D0551-B2C2-1E4D-93DF-AE22D3BF211C}" type="slidenum">
              <a:rPr lang="en-US" smtClean="0"/>
              <a:t>‹#›</a:t>
            </a:fld>
            <a:endParaRPr lang="en-US"/>
          </a:p>
        </p:txBody>
      </p:sp>
      <p:pic>
        <p:nvPicPr>
          <p:cNvPr id="8" name="Picture 7">
            <a:extLst>
              <a:ext uri="{FF2B5EF4-FFF2-40B4-BE49-F238E27FC236}">
                <a16:creationId xmlns:a16="http://schemas.microsoft.com/office/drawing/2014/main" id="{AFB5AA64-5D0A-EB0F-E472-B05C6A8C8149}"/>
              </a:ext>
            </a:extLst>
          </p:cNvPr>
          <p:cNvPicPr>
            <a:picLocks noChangeAspect="1"/>
          </p:cNvPicPr>
          <p:nvPr userDrawn="1"/>
        </p:nvPicPr>
        <p:blipFill>
          <a:blip r:embed="rId2"/>
          <a:stretch>
            <a:fillRect/>
          </a:stretch>
        </p:blipFill>
        <p:spPr>
          <a:xfrm>
            <a:off x="10107559" y="163403"/>
            <a:ext cx="1820738" cy="403444"/>
          </a:xfrm>
          <a:prstGeom prst="rect">
            <a:avLst/>
          </a:prstGeom>
        </p:spPr>
      </p:pic>
    </p:spTree>
    <p:extLst>
      <p:ext uri="{BB962C8B-B14F-4D97-AF65-F5344CB8AC3E}">
        <p14:creationId xmlns:p14="http://schemas.microsoft.com/office/powerpoint/2010/main" val="3455450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9626-0B03-F134-E858-39D0B2EB191A}"/>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EC8660B-354C-FDE7-2758-A309D00F74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36CCED6-EDF8-BF9A-995B-70CFDAF8C12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D4B946B-A99B-3A6C-56DF-0D48C59C42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51F1423-7BD4-C2F9-0F91-995ABA9B3E4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7C4288C-6C6B-30A9-E040-30B3A5BB410E}"/>
              </a:ext>
            </a:extLst>
          </p:cNvPr>
          <p:cNvSpPr>
            <a:spLocks noGrp="1"/>
          </p:cNvSpPr>
          <p:nvPr>
            <p:ph type="dt" sz="half" idx="10"/>
          </p:nvPr>
        </p:nvSpPr>
        <p:spPr/>
        <p:txBody>
          <a:bodyPr/>
          <a:lstStyle/>
          <a:p>
            <a:fld id="{62336118-4A57-764D-9350-FA31EFE45D22}" type="datetimeFigureOut">
              <a:rPr lang="en-US" smtClean="0"/>
              <a:t>4/21/24</a:t>
            </a:fld>
            <a:endParaRPr lang="en-US"/>
          </a:p>
        </p:txBody>
      </p:sp>
      <p:sp>
        <p:nvSpPr>
          <p:cNvPr id="8" name="Footer Placeholder 7">
            <a:extLst>
              <a:ext uri="{FF2B5EF4-FFF2-40B4-BE49-F238E27FC236}">
                <a16:creationId xmlns:a16="http://schemas.microsoft.com/office/drawing/2014/main" id="{019C9488-4A77-8AD3-2907-9489FA5AB5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19297EA-C025-DDAB-5C61-CA86E9AA8C74}"/>
              </a:ext>
            </a:extLst>
          </p:cNvPr>
          <p:cNvSpPr>
            <a:spLocks noGrp="1"/>
          </p:cNvSpPr>
          <p:nvPr>
            <p:ph type="sldNum" sz="quarter" idx="12"/>
          </p:nvPr>
        </p:nvSpPr>
        <p:spPr/>
        <p:txBody>
          <a:bodyPr/>
          <a:lstStyle/>
          <a:p>
            <a:fld id="{B09D0551-B2C2-1E4D-93DF-AE22D3BF211C}" type="slidenum">
              <a:rPr lang="en-US" smtClean="0"/>
              <a:t>‹#›</a:t>
            </a:fld>
            <a:endParaRPr lang="en-US"/>
          </a:p>
        </p:txBody>
      </p:sp>
      <p:pic>
        <p:nvPicPr>
          <p:cNvPr id="10" name="Picture 9">
            <a:extLst>
              <a:ext uri="{FF2B5EF4-FFF2-40B4-BE49-F238E27FC236}">
                <a16:creationId xmlns:a16="http://schemas.microsoft.com/office/drawing/2014/main" id="{6E77852E-383C-53C8-C37F-38A29BF7170A}"/>
              </a:ext>
            </a:extLst>
          </p:cNvPr>
          <p:cNvPicPr>
            <a:picLocks noChangeAspect="1"/>
          </p:cNvPicPr>
          <p:nvPr userDrawn="1"/>
        </p:nvPicPr>
        <p:blipFill>
          <a:blip r:embed="rId2"/>
          <a:stretch>
            <a:fillRect/>
          </a:stretch>
        </p:blipFill>
        <p:spPr>
          <a:xfrm>
            <a:off x="10107559" y="163403"/>
            <a:ext cx="1820738" cy="403444"/>
          </a:xfrm>
          <a:prstGeom prst="rect">
            <a:avLst/>
          </a:prstGeom>
        </p:spPr>
      </p:pic>
    </p:spTree>
    <p:extLst>
      <p:ext uri="{BB962C8B-B14F-4D97-AF65-F5344CB8AC3E}">
        <p14:creationId xmlns:p14="http://schemas.microsoft.com/office/powerpoint/2010/main" val="2807933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7D7D6-D207-6265-94AC-A5F261D8DA9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265F4F8-24D5-151D-66AD-13D91D7C3511}"/>
              </a:ext>
            </a:extLst>
          </p:cNvPr>
          <p:cNvSpPr>
            <a:spLocks noGrp="1"/>
          </p:cNvSpPr>
          <p:nvPr>
            <p:ph type="dt" sz="half" idx="10"/>
          </p:nvPr>
        </p:nvSpPr>
        <p:spPr/>
        <p:txBody>
          <a:bodyPr/>
          <a:lstStyle/>
          <a:p>
            <a:fld id="{62336118-4A57-764D-9350-FA31EFE45D22}" type="datetimeFigureOut">
              <a:rPr lang="en-US" smtClean="0"/>
              <a:t>4/21/24</a:t>
            </a:fld>
            <a:endParaRPr lang="en-US"/>
          </a:p>
        </p:txBody>
      </p:sp>
      <p:sp>
        <p:nvSpPr>
          <p:cNvPr id="4" name="Footer Placeholder 3">
            <a:extLst>
              <a:ext uri="{FF2B5EF4-FFF2-40B4-BE49-F238E27FC236}">
                <a16:creationId xmlns:a16="http://schemas.microsoft.com/office/drawing/2014/main" id="{C9936217-B98F-9A69-F937-DC43476637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B96335E-B1D1-AB63-9D22-58DDC42D215C}"/>
              </a:ext>
            </a:extLst>
          </p:cNvPr>
          <p:cNvSpPr>
            <a:spLocks noGrp="1"/>
          </p:cNvSpPr>
          <p:nvPr>
            <p:ph type="sldNum" sz="quarter" idx="12"/>
          </p:nvPr>
        </p:nvSpPr>
        <p:spPr/>
        <p:txBody>
          <a:bodyPr/>
          <a:lstStyle/>
          <a:p>
            <a:fld id="{B09D0551-B2C2-1E4D-93DF-AE22D3BF211C}" type="slidenum">
              <a:rPr lang="en-US" smtClean="0"/>
              <a:t>‹#›</a:t>
            </a:fld>
            <a:endParaRPr lang="en-US"/>
          </a:p>
        </p:txBody>
      </p:sp>
      <p:pic>
        <p:nvPicPr>
          <p:cNvPr id="6" name="Picture 5">
            <a:extLst>
              <a:ext uri="{FF2B5EF4-FFF2-40B4-BE49-F238E27FC236}">
                <a16:creationId xmlns:a16="http://schemas.microsoft.com/office/drawing/2014/main" id="{81D5A1FC-36CE-05E8-6C3E-D06708902029}"/>
              </a:ext>
            </a:extLst>
          </p:cNvPr>
          <p:cNvPicPr>
            <a:picLocks noChangeAspect="1"/>
          </p:cNvPicPr>
          <p:nvPr userDrawn="1"/>
        </p:nvPicPr>
        <p:blipFill>
          <a:blip r:embed="rId2"/>
          <a:stretch>
            <a:fillRect/>
          </a:stretch>
        </p:blipFill>
        <p:spPr>
          <a:xfrm>
            <a:off x="10107559" y="163403"/>
            <a:ext cx="1820738" cy="403444"/>
          </a:xfrm>
          <a:prstGeom prst="rect">
            <a:avLst/>
          </a:prstGeom>
        </p:spPr>
      </p:pic>
    </p:spTree>
    <p:extLst>
      <p:ext uri="{BB962C8B-B14F-4D97-AF65-F5344CB8AC3E}">
        <p14:creationId xmlns:p14="http://schemas.microsoft.com/office/powerpoint/2010/main" val="2055868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91167-5C7B-9A82-120A-7C2E609A6EB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C4D6876D-4F02-2A9A-4737-BDF50F2FCD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7987B3A-98CA-2C1C-68C9-77ADE2AB39BE}"/>
              </a:ext>
            </a:extLst>
          </p:cNvPr>
          <p:cNvSpPr>
            <a:spLocks noGrp="1"/>
          </p:cNvSpPr>
          <p:nvPr>
            <p:ph type="dt" sz="half" idx="10"/>
          </p:nvPr>
        </p:nvSpPr>
        <p:spPr/>
        <p:txBody>
          <a:bodyPr/>
          <a:lstStyle/>
          <a:p>
            <a:fld id="{62336118-4A57-764D-9350-FA31EFE45D22}" type="datetimeFigureOut">
              <a:rPr lang="en-US" smtClean="0"/>
              <a:t>4/21/24</a:t>
            </a:fld>
            <a:endParaRPr lang="en-US"/>
          </a:p>
        </p:txBody>
      </p:sp>
      <p:sp>
        <p:nvSpPr>
          <p:cNvPr id="5" name="Footer Placeholder 4">
            <a:extLst>
              <a:ext uri="{FF2B5EF4-FFF2-40B4-BE49-F238E27FC236}">
                <a16:creationId xmlns:a16="http://schemas.microsoft.com/office/drawing/2014/main" id="{27A0A84F-9298-5FA7-A8DE-4830571C17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9CBB909-E8FE-55FC-4FF7-B6C27300A72A}"/>
              </a:ext>
            </a:extLst>
          </p:cNvPr>
          <p:cNvSpPr>
            <a:spLocks noGrp="1"/>
          </p:cNvSpPr>
          <p:nvPr>
            <p:ph type="sldNum" sz="quarter" idx="12"/>
          </p:nvPr>
        </p:nvSpPr>
        <p:spPr/>
        <p:txBody>
          <a:bodyPr/>
          <a:lstStyle/>
          <a:p>
            <a:fld id="{B09D0551-B2C2-1E4D-93DF-AE22D3BF211C}" type="slidenum">
              <a:rPr lang="en-US" smtClean="0"/>
              <a:t>‹#›</a:t>
            </a:fld>
            <a:endParaRPr lang="en-US"/>
          </a:p>
        </p:txBody>
      </p:sp>
      <p:pic>
        <p:nvPicPr>
          <p:cNvPr id="9" name="Picture 8">
            <a:extLst>
              <a:ext uri="{FF2B5EF4-FFF2-40B4-BE49-F238E27FC236}">
                <a16:creationId xmlns:a16="http://schemas.microsoft.com/office/drawing/2014/main" id="{768D1514-8EA4-348E-522B-CBB73BE2E52C}"/>
              </a:ext>
            </a:extLst>
          </p:cNvPr>
          <p:cNvPicPr>
            <a:picLocks noChangeAspect="1"/>
          </p:cNvPicPr>
          <p:nvPr userDrawn="1"/>
        </p:nvPicPr>
        <p:blipFill>
          <a:blip r:embed="rId2"/>
          <a:stretch>
            <a:fillRect/>
          </a:stretch>
        </p:blipFill>
        <p:spPr>
          <a:xfrm>
            <a:off x="10107559" y="163403"/>
            <a:ext cx="1820738" cy="403444"/>
          </a:xfrm>
          <a:prstGeom prst="rect">
            <a:avLst/>
          </a:prstGeom>
        </p:spPr>
      </p:pic>
    </p:spTree>
    <p:extLst>
      <p:ext uri="{BB962C8B-B14F-4D97-AF65-F5344CB8AC3E}">
        <p14:creationId xmlns:p14="http://schemas.microsoft.com/office/powerpoint/2010/main" val="2562680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4A9F-7F63-4D12-A868-C70E71B9D0BA}"/>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33C1561-44AF-E820-CB68-36A82BA0C90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372662-A771-2F91-3BA6-9915CD205250}"/>
              </a:ext>
            </a:extLst>
          </p:cNvPr>
          <p:cNvSpPr>
            <a:spLocks noGrp="1"/>
          </p:cNvSpPr>
          <p:nvPr>
            <p:ph type="dt" sz="half" idx="10"/>
          </p:nvPr>
        </p:nvSpPr>
        <p:spPr/>
        <p:txBody>
          <a:bodyPr/>
          <a:lstStyle/>
          <a:p>
            <a:fld id="{62336118-4A57-764D-9350-FA31EFE45D22}" type="datetimeFigureOut">
              <a:rPr lang="en-US" smtClean="0"/>
              <a:t>4/21/24</a:t>
            </a:fld>
            <a:endParaRPr lang="en-US"/>
          </a:p>
        </p:txBody>
      </p:sp>
      <p:sp>
        <p:nvSpPr>
          <p:cNvPr id="5" name="Footer Placeholder 4">
            <a:extLst>
              <a:ext uri="{FF2B5EF4-FFF2-40B4-BE49-F238E27FC236}">
                <a16:creationId xmlns:a16="http://schemas.microsoft.com/office/drawing/2014/main" id="{5D0CF94A-FEB9-BA81-BE17-3BC77F3C78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628F73-0236-5450-CA83-9AB8618A0350}"/>
              </a:ext>
            </a:extLst>
          </p:cNvPr>
          <p:cNvSpPr>
            <a:spLocks noGrp="1"/>
          </p:cNvSpPr>
          <p:nvPr>
            <p:ph type="sldNum" sz="quarter" idx="12"/>
          </p:nvPr>
        </p:nvSpPr>
        <p:spPr/>
        <p:txBody>
          <a:bodyPr/>
          <a:lstStyle/>
          <a:p>
            <a:fld id="{B09D0551-B2C2-1E4D-93DF-AE22D3BF211C}" type="slidenum">
              <a:rPr lang="en-US" smtClean="0"/>
              <a:t>‹#›</a:t>
            </a:fld>
            <a:endParaRPr lang="en-US"/>
          </a:p>
        </p:txBody>
      </p:sp>
      <p:pic>
        <p:nvPicPr>
          <p:cNvPr id="7" name="Picture 6">
            <a:extLst>
              <a:ext uri="{FF2B5EF4-FFF2-40B4-BE49-F238E27FC236}">
                <a16:creationId xmlns:a16="http://schemas.microsoft.com/office/drawing/2014/main" id="{BD75302D-8498-D4FF-1327-F782D8AE8DE3}"/>
              </a:ext>
            </a:extLst>
          </p:cNvPr>
          <p:cNvPicPr>
            <a:picLocks noChangeAspect="1"/>
          </p:cNvPicPr>
          <p:nvPr userDrawn="1"/>
        </p:nvPicPr>
        <p:blipFill>
          <a:blip r:embed="rId2"/>
          <a:stretch>
            <a:fillRect/>
          </a:stretch>
        </p:blipFill>
        <p:spPr>
          <a:xfrm>
            <a:off x="10107559" y="163403"/>
            <a:ext cx="1820738" cy="403444"/>
          </a:xfrm>
          <a:prstGeom prst="rect">
            <a:avLst/>
          </a:prstGeom>
        </p:spPr>
      </p:pic>
    </p:spTree>
    <p:extLst>
      <p:ext uri="{BB962C8B-B14F-4D97-AF65-F5344CB8AC3E}">
        <p14:creationId xmlns:p14="http://schemas.microsoft.com/office/powerpoint/2010/main" val="2966965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2_Section Header">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7BD6D-7315-2D19-2126-C25D0055606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F34D238-8D35-F17F-08BC-AE0EA2D07A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96E0387-D9E9-D8E1-DE06-32F9A87DAD66}"/>
              </a:ext>
            </a:extLst>
          </p:cNvPr>
          <p:cNvSpPr>
            <a:spLocks noGrp="1"/>
          </p:cNvSpPr>
          <p:nvPr>
            <p:ph type="dt" sz="half" idx="10"/>
          </p:nvPr>
        </p:nvSpPr>
        <p:spPr/>
        <p:txBody>
          <a:bodyPr/>
          <a:lstStyle/>
          <a:p>
            <a:fld id="{62336118-4A57-764D-9350-FA31EFE45D22}" type="datetimeFigureOut">
              <a:rPr lang="en-US" smtClean="0"/>
              <a:t>4/21/24</a:t>
            </a:fld>
            <a:endParaRPr lang="en-US"/>
          </a:p>
        </p:txBody>
      </p:sp>
      <p:sp>
        <p:nvSpPr>
          <p:cNvPr id="5" name="Footer Placeholder 4">
            <a:extLst>
              <a:ext uri="{FF2B5EF4-FFF2-40B4-BE49-F238E27FC236}">
                <a16:creationId xmlns:a16="http://schemas.microsoft.com/office/drawing/2014/main" id="{74877C66-7AED-84B4-9C8E-11668E5B8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C9351F2-411A-2257-3D45-8D73FBA4C918}"/>
              </a:ext>
            </a:extLst>
          </p:cNvPr>
          <p:cNvSpPr>
            <a:spLocks noGrp="1"/>
          </p:cNvSpPr>
          <p:nvPr>
            <p:ph type="sldNum" sz="quarter" idx="12"/>
          </p:nvPr>
        </p:nvSpPr>
        <p:spPr/>
        <p:txBody>
          <a:bodyPr/>
          <a:lstStyle/>
          <a:p>
            <a:fld id="{B09D0551-B2C2-1E4D-93DF-AE22D3BF211C}" type="slidenum">
              <a:rPr lang="en-US" smtClean="0"/>
              <a:t>‹#›</a:t>
            </a:fld>
            <a:endParaRPr lang="en-US"/>
          </a:p>
        </p:txBody>
      </p:sp>
      <p:pic>
        <p:nvPicPr>
          <p:cNvPr id="7" name="Picture 6">
            <a:extLst>
              <a:ext uri="{FF2B5EF4-FFF2-40B4-BE49-F238E27FC236}">
                <a16:creationId xmlns:a16="http://schemas.microsoft.com/office/drawing/2014/main" id="{455B9929-D9AB-4D45-409F-80069EFD2C32}"/>
              </a:ext>
            </a:extLst>
          </p:cNvPr>
          <p:cNvPicPr>
            <a:picLocks noChangeAspect="1"/>
          </p:cNvPicPr>
          <p:nvPr userDrawn="1"/>
        </p:nvPicPr>
        <p:blipFill>
          <a:blip r:embed="rId2"/>
          <a:stretch>
            <a:fillRect/>
          </a:stretch>
        </p:blipFill>
        <p:spPr>
          <a:xfrm>
            <a:off x="10107559" y="163403"/>
            <a:ext cx="1820738" cy="403444"/>
          </a:xfrm>
          <a:prstGeom prst="rect">
            <a:avLst/>
          </a:prstGeom>
        </p:spPr>
      </p:pic>
    </p:spTree>
    <p:extLst>
      <p:ext uri="{BB962C8B-B14F-4D97-AF65-F5344CB8AC3E}">
        <p14:creationId xmlns:p14="http://schemas.microsoft.com/office/powerpoint/2010/main" val="3215792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_Two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BF78F-583B-00B9-37B1-DA7D8FA2011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268F18D-4F20-4F4D-2898-411F81DAA13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C11085C-41BB-1328-A6D5-F355EA78391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1C55CEA-F2CB-7D0C-3E25-E9F96591C2D9}"/>
              </a:ext>
            </a:extLst>
          </p:cNvPr>
          <p:cNvSpPr>
            <a:spLocks noGrp="1"/>
          </p:cNvSpPr>
          <p:nvPr>
            <p:ph type="dt" sz="half" idx="10"/>
          </p:nvPr>
        </p:nvSpPr>
        <p:spPr/>
        <p:txBody>
          <a:bodyPr/>
          <a:lstStyle/>
          <a:p>
            <a:fld id="{62336118-4A57-764D-9350-FA31EFE45D22}" type="datetimeFigureOut">
              <a:rPr lang="en-US" smtClean="0"/>
              <a:t>4/21/24</a:t>
            </a:fld>
            <a:endParaRPr lang="en-US"/>
          </a:p>
        </p:txBody>
      </p:sp>
      <p:sp>
        <p:nvSpPr>
          <p:cNvPr id="6" name="Footer Placeholder 5">
            <a:extLst>
              <a:ext uri="{FF2B5EF4-FFF2-40B4-BE49-F238E27FC236}">
                <a16:creationId xmlns:a16="http://schemas.microsoft.com/office/drawing/2014/main" id="{064BE28D-825E-66A6-A2AE-5FB8A75917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1438341-F3A7-04B7-DCF6-609A2C4BC035}"/>
              </a:ext>
            </a:extLst>
          </p:cNvPr>
          <p:cNvSpPr>
            <a:spLocks noGrp="1"/>
          </p:cNvSpPr>
          <p:nvPr>
            <p:ph type="sldNum" sz="quarter" idx="12"/>
          </p:nvPr>
        </p:nvSpPr>
        <p:spPr/>
        <p:txBody>
          <a:bodyPr/>
          <a:lstStyle/>
          <a:p>
            <a:fld id="{B09D0551-B2C2-1E4D-93DF-AE22D3BF211C}" type="slidenum">
              <a:rPr lang="en-US" smtClean="0"/>
              <a:t>‹#›</a:t>
            </a:fld>
            <a:endParaRPr lang="en-US"/>
          </a:p>
        </p:txBody>
      </p:sp>
      <p:pic>
        <p:nvPicPr>
          <p:cNvPr id="8" name="Picture 7">
            <a:extLst>
              <a:ext uri="{FF2B5EF4-FFF2-40B4-BE49-F238E27FC236}">
                <a16:creationId xmlns:a16="http://schemas.microsoft.com/office/drawing/2014/main" id="{AFB5AA64-5D0A-EB0F-E472-B05C6A8C8149}"/>
              </a:ext>
            </a:extLst>
          </p:cNvPr>
          <p:cNvPicPr>
            <a:picLocks noChangeAspect="1"/>
          </p:cNvPicPr>
          <p:nvPr userDrawn="1"/>
        </p:nvPicPr>
        <p:blipFill>
          <a:blip r:embed="rId2"/>
          <a:stretch>
            <a:fillRect/>
          </a:stretch>
        </p:blipFill>
        <p:spPr>
          <a:xfrm>
            <a:off x="10107559" y="163403"/>
            <a:ext cx="1820738" cy="403444"/>
          </a:xfrm>
          <a:prstGeom prst="rect">
            <a:avLst/>
          </a:prstGeom>
        </p:spPr>
      </p:pic>
    </p:spTree>
    <p:extLst>
      <p:ext uri="{BB962C8B-B14F-4D97-AF65-F5344CB8AC3E}">
        <p14:creationId xmlns:p14="http://schemas.microsoft.com/office/powerpoint/2010/main" val="2406664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2_Compariso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9626-0B03-F134-E858-39D0B2EB191A}"/>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EC8660B-354C-FDE7-2758-A309D00F74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36CCED6-EDF8-BF9A-995B-70CFDAF8C12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D4B946B-A99B-3A6C-56DF-0D48C59C42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51F1423-7BD4-C2F9-0F91-995ABA9B3E4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7C4288C-6C6B-30A9-E040-30B3A5BB410E}"/>
              </a:ext>
            </a:extLst>
          </p:cNvPr>
          <p:cNvSpPr>
            <a:spLocks noGrp="1"/>
          </p:cNvSpPr>
          <p:nvPr>
            <p:ph type="dt" sz="half" idx="10"/>
          </p:nvPr>
        </p:nvSpPr>
        <p:spPr/>
        <p:txBody>
          <a:bodyPr/>
          <a:lstStyle/>
          <a:p>
            <a:fld id="{62336118-4A57-764D-9350-FA31EFE45D22}" type="datetimeFigureOut">
              <a:rPr lang="en-US" smtClean="0"/>
              <a:t>4/21/24</a:t>
            </a:fld>
            <a:endParaRPr lang="en-US"/>
          </a:p>
        </p:txBody>
      </p:sp>
      <p:sp>
        <p:nvSpPr>
          <p:cNvPr id="8" name="Footer Placeholder 7">
            <a:extLst>
              <a:ext uri="{FF2B5EF4-FFF2-40B4-BE49-F238E27FC236}">
                <a16:creationId xmlns:a16="http://schemas.microsoft.com/office/drawing/2014/main" id="{019C9488-4A77-8AD3-2907-9489FA5AB5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19297EA-C025-DDAB-5C61-CA86E9AA8C74}"/>
              </a:ext>
            </a:extLst>
          </p:cNvPr>
          <p:cNvSpPr>
            <a:spLocks noGrp="1"/>
          </p:cNvSpPr>
          <p:nvPr>
            <p:ph type="sldNum" sz="quarter" idx="12"/>
          </p:nvPr>
        </p:nvSpPr>
        <p:spPr/>
        <p:txBody>
          <a:bodyPr/>
          <a:lstStyle/>
          <a:p>
            <a:fld id="{B09D0551-B2C2-1E4D-93DF-AE22D3BF211C}" type="slidenum">
              <a:rPr lang="en-US" smtClean="0"/>
              <a:t>‹#›</a:t>
            </a:fld>
            <a:endParaRPr lang="en-US"/>
          </a:p>
        </p:txBody>
      </p:sp>
      <p:pic>
        <p:nvPicPr>
          <p:cNvPr id="10" name="Picture 9">
            <a:extLst>
              <a:ext uri="{FF2B5EF4-FFF2-40B4-BE49-F238E27FC236}">
                <a16:creationId xmlns:a16="http://schemas.microsoft.com/office/drawing/2014/main" id="{6E77852E-383C-53C8-C37F-38A29BF7170A}"/>
              </a:ext>
            </a:extLst>
          </p:cNvPr>
          <p:cNvPicPr>
            <a:picLocks noChangeAspect="1"/>
          </p:cNvPicPr>
          <p:nvPr userDrawn="1"/>
        </p:nvPicPr>
        <p:blipFill>
          <a:blip r:embed="rId2"/>
          <a:stretch>
            <a:fillRect/>
          </a:stretch>
        </p:blipFill>
        <p:spPr>
          <a:xfrm>
            <a:off x="10107559" y="163403"/>
            <a:ext cx="1820738" cy="403444"/>
          </a:xfrm>
          <a:prstGeom prst="rect">
            <a:avLst/>
          </a:prstGeom>
        </p:spPr>
      </p:pic>
    </p:spTree>
    <p:extLst>
      <p:ext uri="{BB962C8B-B14F-4D97-AF65-F5344CB8AC3E}">
        <p14:creationId xmlns:p14="http://schemas.microsoft.com/office/powerpoint/2010/main" val="2432381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7D7D6-D207-6265-94AC-A5F261D8DA9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265F4F8-24D5-151D-66AD-13D91D7C3511}"/>
              </a:ext>
            </a:extLst>
          </p:cNvPr>
          <p:cNvSpPr>
            <a:spLocks noGrp="1"/>
          </p:cNvSpPr>
          <p:nvPr>
            <p:ph type="dt" sz="half" idx="10"/>
          </p:nvPr>
        </p:nvSpPr>
        <p:spPr/>
        <p:txBody>
          <a:bodyPr/>
          <a:lstStyle/>
          <a:p>
            <a:fld id="{62336118-4A57-764D-9350-FA31EFE45D22}" type="datetimeFigureOut">
              <a:rPr lang="en-US" smtClean="0"/>
              <a:t>4/21/24</a:t>
            </a:fld>
            <a:endParaRPr lang="en-US"/>
          </a:p>
        </p:txBody>
      </p:sp>
      <p:sp>
        <p:nvSpPr>
          <p:cNvPr id="4" name="Footer Placeholder 3">
            <a:extLst>
              <a:ext uri="{FF2B5EF4-FFF2-40B4-BE49-F238E27FC236}">
                <a16:creationId xmlns:a16="http://schemas.microsoft.com/office/drawing/2014/main" id="{C9936217-B98F-9A69-F937-DC43476637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B96335E-B1D1-AB63-9D22-58DDC42D215C}"/>
              </a:ext>
            </a:extLst>
          </p:cNvPr>
          <p:cNvSpPr>
            <a:spLocks noGrp="1"/>
          </p:cNvSpPr>
          <p:nvPr>
            <p:ph type="sldNum" sz="quarter" idx="12"/>
          </p:nvPr>
        </p:nvSpPr>
        <p:spPr/>
        <p:txBody>
          <a:bodyPr/>
          <a:lstStyle/>
          <a:p>
            <a:fld id="{B09D0551-B2C2-1E4D-93DF-AE22D3BF211C}" type="slidenum">
              <a:rPr lang="en-US" smtClean="0"/>
              <a:t>‹#›</a:t>
            </a:fld>
            <a:endParaRPr lang="en-US"/>
          </a:p>
        </p:txBody>
      </p:sp>
      <p:pic>
        <p:nvPicPr>
          <p:cNvPr id="6" name="Picture 5">
            <a:extLst>
              <a:ext uri="{FF2B5EF4-FFF2-40B4-BE49-F238E27FC236}">
                <a16:creationId xmlns:a16="http://schemas.microsoft.com/office/drawing/2014/main" id="{81D5A1FC-36CE-05E8-6C3E-D06708902029}"/>
              </a:ext>
            </a:extLst>
          </p:cNvPr>
          <p:cNvPicPr>
            <a:picLocks noChangeAspect="1"/>
          </p:cNvPicPr>
          <p:nvPr userDrawn="1"/>
        </p:nvPicPr>
        <p:blipFill>
          <a:blip r:embed="rId2"/>
          <a:stretch>
            <a:fillRect/>
          </a:stretch>
        </p:blipFill>
        <p:spPr>
          <a:xfrm>
            <a:off x="10107559" y="163403"/>
            <a:ext cx="1820738" cy="403444"/>
          </a:xfrm>
          <a:prstGeom prst="rect">
            <a:avLst/>
          </a:prstGeom>
        </p:spPr>
      </p:pic>
    </p:spTree>
    <p:extLst>
      <p:ext uri="{BB962C8B-B14F-4D97-AF65-F5344CB8AC3E}">
        <p14:creationId xmlns:p14="http://schemas.microsoft.com/office/powerpoint/2010/main" val="2476514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91167-5C7B-9A82-120A-7C2E609A6EB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C4D6876D-4F02-2A9A-4737-BDF50F2FCD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7987B3A-98CA-2C1C-68C9-77ADE2AB39BE}"/>
              </a:ext>
            </a:extLst>
          </p:cNvPr>
          <p:cNvSpPr>
            <a:spLocks noGrp="1"/>
          </p:cNvSpPr>
          <p:nvPr>
            <p:ph type="dt" sz="half" idx="10"/>
          </p:nvPr>
        </p:nvSpPr>
        <p:spPr/>
        <p:txBody>
          <a:bodyPr/>
          <a:lstStyle/>
          <a:p>
            <a:fld id="{62336118-4A57-764D-9350-FA31EFE45D22}" type="datetimeFigureOut">
              <a:rPr lang="en-US" smtClean="0"/>
              <a:t>4/21/24</a:t>
            </a:fld>
            <a:endParaRPr lang="en-US"/>
          </a:p>
        </p:txBody>
      </p:sp>
      <p:sp>
        <p:nvSpPr>
          <p:cNvPr id="5" name="Footer Placeholder 4">
            <a:extLst>
              <a:ext uri="{FF2B5EF4-FFF2-40B4-BE49-F238E27FC236}">
                <a16:creationId xmlns:a16="http://schemas.microsoft.com/office/drawing/2014/main" id="{27A0A84F-9298-5FA7-A8DE-4830571C17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9CBB909-E8FE-55FC-4FF7-B6C27300A72A}"/>
              </a:ext>
            </a:extLst>
          </p:cNvPr>
          <p:cNvSpPr>
            <a:spLocks noGrp="1"/>
          </p:cNvSpPr>
          <p:nvPr>
            <p:ph type="sldNum" sz="quarter" idx="12"/>
          </p:nvPr>
        </p:nvSpPr>
        <p:spPr/>
        <p:txBody>
          <a:bodyPr/>
          <a:lstStyle/>
          <a:p>
            <a:fld id="{B09D0551-B2C2-1E4D-93DF-AE22D3BF211C}" type="slidenum">
              <a:rPr lang="en-US" smtClean="0"/>
              <a:t>‹#›</a:t>
            </a:fld>
            <a:endParaRPr lang="en-US"/>
          </a:p>
        </p:txBody>
      </p:sp>
      <p:pic>
        <p:nvPicPr>
          <p:cNvPr id="9" name="Picture 8">
            <a:extLst>
              <a:ext uri="{FF2B5EF4-FFF2-40B4-BE49-F238E27FC236}">
                <a16:creationId xmlns:a16="http://schemas.microsoft.com/office/drawing/2014/main" id="{768D1514-8EA4-348E-522B-CBB73BE2E52C}"/>
              </a:ext>
            </a:extLst>
          </p:cNvPr>
          <p:cNvPicPr>
            <a:picLocks noChangeAspect="1"/>
          </p:cNvPicPr>
          <p:nvPr userDrawn="1"/>
        </p:nvPicPr>
        <p:blipFill>
          <a:blip r:embed="rId2"/>
          <a:stretch>
            <a:fillRect/>
          </a:stretch>
        </p:blipFill>
        <p:spPr>
          <a:xfrm>
            <a:off x="10107559" y="163403"/>
            <a:ext cx="1820738" cy="403444"/>
          </a:xfrm>
          <a:prstGeom prst="rect">
            <a:avLst/>
          </a:prstGeom>
        </p:spPr>
      </p:pic>
    </p:spTree>
    <p:extLst>
      <p:ext uri="{BB962C8B-B14F-4D97-AF65-F5344CB8AC3E}">
        <p14:creationId xmlns:p14="http://schemas.microsoft.com/office/powerpoint/2010/main" val="3504219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4A9F-7F63-4D12-A868-C70E71B9D0BA}"/>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33C1561-44AF-E820-CB68-36A82BA0C90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372662-A771-2F91-3BA6-9915CD205250}"/>
              </a:ext>
            </a:extLst>
          </p:cNvPr>
          <p:cNvSpPr>
            <a:spLocks noGrp="1"/>
          </p:cNvSpPr>
          <p:nvPr>
            <p:ph type="dt" sz="half" idx="10"/>
          </p:nvPr>
        </p:nvSpPr>
        <p:spPr/>
        <p:txBody>
          <a:bodyPr/>
          <a:lstStyle/>
          <a:p>
            <a:fld id="{62336118-4A57-764D-9350-FA31EFE45D22}" type="datetimeFigureOut">
              <a:rPr lang="en-US" smtClean="0"/>
              <a:t>4/21/24</a:t>
            </a:fld>
            <a:endParaRPr lang="en-US"/>
          </a:p>
        </p:txBody>
      </p:sp>
      <p:sp>
        <p:nvSpPr>
          <p:cNvPr id="5" name="Footer Placeholder 4">
            <a:extLst>
              <a:ext uri="{FF2B5EF4-FFF2-40B4-BE49-F238E27FC236}">
                <a16:creationId xmlns:a16="http://schemas.microsoft.com/office/drawing/2014/main" id="{5D0CF94A-FEB9-BA81-BE17-3BC77F3C78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628F73-0236-5450-CA83-9AB8618A0350}"/>
              </a:ext>
            </a:extLst>
          </p:cNvPr>
          <p:cNvSpPr>
            <a:spLocks noGrp="1"/>
          </p:cNvSpPr>
          <p:nvPr>
            <p:ph type="sldNum" sz="quarter" idx="12"/>
          </p:nvPr>
        </p:nvSpPr>
        <p:spPr/>
        <p:txBody>
          <a:bodyPr/>
          <a:lstStyle/>
          <a:p>
            <a:fld id="{B09D0551-B2C2-1E4D-93DF-AE22D3BF211C}" type="slidenum">
              <a:rPr lang="en-US" smtClean="0"/>
              <a:t>‹#›</a:t>
            </a:fld>
            <a:endParaRPr lang="en-US"/>
          </a:p>
        </p:txBody>
      </p:sp>
      <p:pic>
        <p:nvPicPr>
          <p:cNvPr id="7" name="Picture 6">
            <a:extLst>
              <a:ext uri="{FF2B5EF4-FFF2-40B4-BE49-F238E27FC236}">
                <a16:creationId xmlns:a16="http://schemas.microsoft.com/office/drawing/2014/main" id="{BD75302D-8498-D4FF-1327-F782D8AE8DE3}"/>
              </a:ext>
            </a:extLst>
          </p:cNvPr>
          <p:cNvPicPr>
            <a:picLocks noChangeAspect="1"/>
          </p:cNvPicPr>
          <p:nvPr userDrawn="1"/>
        </p:nvPicPr>
        <p:blipFill>
          <a:blip r:embed="rId2"/>
          <a:stretch>
            <a:fillRect/>
          </a:stretch>
        </p:blipFill>
        <p:spPr>
          <a:xfrm>
            <a:off x="10107559" y="163403"/>
            <a:ext cx="1820738" cy="403444"/>
          </a:xfrm>
          <a:prstGeom prst="rect">
            <a:avLst/>
          </a:prstGeom>
        </p:spPr>
      </p:pic>
    </p:spTree>
    <p:extLst>
      <p:ext uri="{BB962C8B-B14F-4D97-AF65-F5344CB8AC3E}">
        <p14:creationId xmlns:p14="http://schemas.microsoft.com/office/powerpoint/2010/main" val="1559998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4A9F-7F63-4D12-A868-C70E71B9D0BA}"/>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33C1561-44AF-E820-CB68-36A82BA0C90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372662-A771-2F91-3BA6-9915CD205250}"/>
              </a:ext>
            </a:extLst>
          </p:cNvPr>
          <p:cNvSpPr>
            <a:spLocks noGrp="1"/>
          </p:cNvSpPr>
          <p:nvPr>
            <p:ph type="dt" sz="half" idx="10"/>
          </p:nvPr>
        </p:nvSpPr>
        <p:spPr/>
        <p:txBody>
          <a:bodyPr/>
          <a:lstStyle/>
          <a:p>
            <a:fld id="{62336118-4A57-764D-9350-FA31EFE45D22}" type="datetimeFigureOut">
              <a:rPr lang="en-US" smtClean="0"/>
              <a:t>4/21/24</a:t>
            </a:fld>
            <a:endParaRPr lang="en-US"/>
          </a:p>
        </p:txBody>
      </p:sp>
      <p:sp>
        <p:nvSpPr>
          <p:cNvPr id="5" name="Footer Placeholder 4">
            <a:extLst>
              <a:ext uri="{FF2B5EF4-FFF2-40B4-BE49-F238E27FC236}">
                <a16:creationId xmlns:a16="http://schemas.microsoft.com/office/drawing/2014/main" id="{5D0CF94A-FEB9-BA81-BE17-3BC77F3C78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628F73-0236-5450-CA83-9AB8618A0350}"/>
              </a:ext>
            </a:extLst>
          </p:cNvPr>
          <p:cNvSpPr>
            <a:spLocks noGrp="1"/>
          </p:cNvSpPr>
          <p:nvPr>
            <p:ph type="sldNum" sz="quarter" idx="12"/>
          </p:nvPr>
        </p:nvSpPr>
        <p:spPr/>
        <p:txBody>
          <a:bodyPr/>
          <a:lstStyle/>
          <a:p>
            <a:fld id="{B09D0551-B2C2-1E4D-93DF-AE22D3BF211C}" type="slidenum">
              <a:rPr lang="en-US" smtClean="0"/>
              <a:t>‹#›</a:t>
            </a:fld>
            <a:endParaRPr lang="en-US"/>
          </a:p>
        </p:txBody>
      </p:sp>
      <p:pic>
        <p:nvPicPr>
          <p:cNvPr id="7" name="Picture 6">
            <a:extLst>
              <a:ext uri="{FF2B5EF4-FFF2-40B4-BE49-F238E27FC236}">
                <a16:creationId xmlns:a16="http://schemas.microsoft.com/office/drawing/2014/main" id="{BD75302D-8498-D4FF-1327-F782D8AE8DE3}"/>
              </a:ext>
            </a:extLst>
          </p:cNvPr>
          <p:cNvPicPr>
            <a:picLocks noChangeAspect="1"/>
          </p:cNvPicPr>
          <p:nvPr userDrawn="1"/>
        </p:nvPicPr>
        <p:blipFill>
          <a:blip r:embed="rId2"/>
          <a:stretch>
            <a:fillRect/>
          </a:stretch>
        </p:blipFill>
        <p:spPr>
          <a:xfrm>
            <a:off x="10107559" y="163403"/>
            <a:ext cx="1820738" cy="403444"/>
          </a:xfrm>
          <a:prstGeom prst="rect">
            <a:avLst/>
          </a:prstGeom>
        </p:spPr>
      </p:pic>
    </p:spTree>
    <p:extLst>
      <p:ext uri="{BB962C8B-B14F-4D97-AF65-F5344CB8AC3E}">
        <p14:creationId xmlns:p14="http://schemas.microsoft.com/office/powerpoint/2010/main" val="3152562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3_Section Header">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7BD6D-7315-2D19-2126-C25D0055606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F34D238-8D35-F17F-08BC-AE0EA2D07A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96E0387-D9E9-D8E1-DE06-32F9A87DAD66}"/>
              </a:ext>
            </a:extLst>
          </p:cNvPr>
          <p:cNvSpPr>
            <a:spLocks noGrp="1"/>
          </p:cNvSpPr>
          <p:nvPr>
            <p:ph type="dt" sz="half" idx="10"/>
          </p:nvPr>
        </p:nvSpPr>
        <p:spPr/>
        <p:txBody>
          <a:bodyPr/>
          <a:lstStyle/>
          <a:p>
            <a:fld id="{62336118-4A57-764D-9350-FA31EFE45D22}" type="datetimeFigureOut">
              <a:rPr lang="en-US" smtClean="0"/>
              <a:t>4/21/24</a:t>
            </a:fld>
            <a:endParaRPr lang="en-US"/>
          </a:p>
        </p:txBody>
      </p:sp>
      <p:sp>
        <p:nvSpPr>
          <p:cNvPr id="5" name="Footer Placeholder 4">
            <a:extLst>
              <a:ext uri="{FF2B5EF4-FFF2-40B4-BE49-F238E27FC236}">
                <a16:creationId xmlns:a16="http://schemas.microsoft.com/office/drawing/2014/main" id="{74877C66-7AED-84B4-9C8E-11668E5B8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C9351F2-411A-2257-3D45-8D73FBA4C918}"/>
              </a:ext>
            </a:extLst>
          </p:cNvPr>
          <p:cNvSpPr>
            <a:spLocks noGrp="1"/>
          </p:cNvSpPr>
          <p:nvPr>
            <p:ph type="sldNum" sz="quarter" idx="12"/>
          </p:nvPr>
        </p:nvSpPr>
        <p:spPr/>
        <p:txBody>
          <a:bodyPr/>
          <a:lstStyle/>
          <a:p>
            <a:fld id="{B09D0551-B2C2-1E4D-93DF-AE22D3BF211C}" type="slidenum">
              <a:rPr lang="en-US" smtClean="0"/>
              <a:t>‹#›</a:t>
            </a:fld>
            <a:endParaRPr lang="en-US"/>
          </a:p>
        </p:txBody>
      </p:sp>
      <p:pic>
        <p:nvPicPr>
          <p:cNvPr id="7" name="Picture 6">
            <a:extLst>
              <a:ext uri="{FF2B5EF4-FFF2-40B4-BE49-F238E27FC236}">
                <a16:creationId xmlns:a16="http://schemas.microsoft.com/office/drawing/2014/main" id="{455B9929-D9AB-4D45-409F-80069EFD2C32}"/>
              </a:ext>
            </a:extLst>
          </p:cNvPr>
          <p:cNvPicPr>
            <a:picLocks noChangeAspect="1"/>
          </p:cNvPicPr>
          <p:nvPr userDrawn="1"/>
        </p:nvPicPr>
        <p:blipFill>
          <a:blip r:embed="rId2"/>
          <a:stretch>
            <a:fillRect/>
          </a:stretch>
        </p:blipFill>
        <p:spPr>
          <a:xfrm>
            <a:off x="10107559" y="163403"/>
            <a:ext cx="1820738" cy="403444"/>
          </a:xfrm>
          <a:prstGeom prst="rect">
            <a:avLst/>
          </a:prstGeom>
        </p:spPr>
      </p:pic>
    </p:spTree>
    <p:extLst>
      <p:ext uri="{BB962C8B-B14F-4D97-AF65-F5344CB8AC3E}">
        <p14:creationId xmlns:p14="http://schemas.microsoft.com/office/powerpoint/2010/main" val="4255550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3_Two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BF78F-583B-00B9-37B1-DA7D8FA2011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268F18D-4F20-4F4D-2898-411F81DAA13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C11085C-41BB-1328-A6D5-F355EA78391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1C55CEA-F2CB-7D0C-3E25-E9F96591C2D9}"/>
              </a:ext>
            </a:extLst>
          </p:cNvPr>
          <p:cNvSpPr>
            <a:spLocks noGrp="1"/>
          </p:cNvSpPr>
          <p:nvPr>
            <p:ph type="dt" sz="half" idx="10"/>
          </p:nvPr>
        </p:nvSpPr>
        <p:spPr/>
        <p:txBody>
          <a:bodyPr/>
          <a:lstStyle/>
          <a:p>
            <a:fld id="{62336118-4A57-764D-9350-FA31EFE45D22}" type="datetimeFigureOut">
              <a:rPr lang="en-US" smtClean="0"/>
              <a:t>4/21/24</a:t>
            </a:fld>
            <a:endParaRPr lang="en-US"/>
          </a:p>
        </p:txBody>
      </p:sp>
      <p:sp>
        <p:nvSpPr>
          <p:cNvPr id="6" name="Footer Placeholder 5">
            <a:extLst>
              <a:ext uri="{FF2B5EF4-FFF2-40B4-BE49-F238E27FC236}">
                <a16:creationId xmlns:a16="http://schemas.microsoft.com/office/drawing/2014/main" id="{064BE28D-825E-66A6-A2AE-5FB8A75917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1438341-F3A7-04B7-DCF6-609A2C4BC035}"/>
              </a:ext>
            </a:extLst>
          </p:cNvPr>
          <p:cNvSpPr>
            <a:spLocks noGrp="1"/>
          </p:cNvSpPr>
          <p:nvPr>
            <p:ph type="sldNum" sz="quarter" idx="12"/>
          </p:nvPr>
        </p:nvSpPr>
        <p:spPr/>
        <p:txBody>
          <a:bodyPr/>
          <a:lstStyle/>
          <a:p>
            <a:fld id="{B09D0551-B2C2-1E4D-93DF-AE22D3BF211C}" type="slidenum">
              <a:rPr lang="en-US" smtClean="0"/>
              <a:t>‹#›</a:t>
            </a:fld>
            <a:endParaRPr lang="en-US"/>
          </a:p>
        </p:txBody>
      </p:sp>
      <p:pic>
        <p:nvPicPr>
          <p:cNvPr id="8" name="Picture 7">
            <a:extLst>
              <a:ext uri="{FF2B5EF4-FFF2-40B4-BE49-F238E27FC236}">
                <a16:creationId xmlns:a16="http://schemas.microsoft.com/office/drawing/2014/main" id="{AFB5AA64-5D0A-EB0F-E472-B05C6A8C8149}"/>
              </a:ext>
            </a:extLst>
          </p:cNvPr>
          <p:cNvPicPr>
            <a:picLocks noChangeAspect="1"/>
          </p:cNvPicPr>
          <p:nvPr userDrawn="1"/>
        </p:nvPicPr>
        <p:blipFill>
          <a:blip r:embed="rId2"/>
          <a:stretch>
            <a:fillRect/>
          </a:stretch>
        </p:blipFill>
        <p:spPr>
          <a:xfrm>
            <a:off x="10107559" y="163403"/>
            <a:ext cx="1820738" cy="403444"/>
          </a:xfrm>
          <a:prstGeom prst="rect">
            <a:avLst/>
          </a:prstGeom>
        </p:spPr>
      </p:pic>
    </p:spTree>
    <p:extLst>
      <p:ext uri="{BB962C8B-B14F-4D97-AF65-F5344CB8AC3E}">
        <p14:creationId xmlns:p14="http://schemas.microsoft.com/office/powerpoint/2010/main" val="2326359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3_Comparison">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9626-0B03-F134-E858-39D0B2EB191A}"/>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EC8660B-354C-FDE7-2758-A309D00F74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36CCED6-EDF8-BF9A-995B-70CFDAF8C12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D4B946B-A99B-3A6C-56DF-0D48C59C42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51F1423-7BD4-C2F9-0F91-995ABA9B3E4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7C4288C-6C6B-30A9-E040-30B3A5BB410E}"/>
              </a:ext>
            </a:extLst>
          </p:cNvPr>
          <p:cNvSpPr>
            <a:spLocks noGrp="1"/>
          </p:cNvSpPr>
          <p:nvPr>
            <p:ph type="dt" sz="half" idx="10"/>
          </p:nvPr>
        </p:nvSpPr>
        <p:spPr/>
        <p:txBody>
          <a:bodyPr/>
          <a:lstStyle/>
          <a:p>
            <a:fld id="{62336118-4A57-764D-9350-FA31EFE45D22}" type="datetimeFigureOut">
              <a:rPr lang="en-US" smtClean="0"/>
              <a:t>4/21/24</a:t>
            </a:fld>
            <a:endParaRPr lang="en-US"/>
          </a:p>
        </p:txBody>
      </p:sp>
      <p:sp>
        <p:nvSpPr>
          <p:cNvPr id="8" name="Footer Placeholder 7">
            <a:extLst>
              <a:ext uri="{FF2B5EF4-FFF2-40B4-BE49-F238E27FC236}">
                <a16:creationId xmlns:a16="http://schemas.microsoft.com/office/drawing/2014/main" id="{019C9488-4A77-8AD3-2907-9489FA5AB5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19297EA-C025-DDAB-5C61-CA86E9AA8C74}"/>
              </a:ext>
            </a:extLst>
          </p:cNvPr>
          <p:cNvSpPr>
            <a:spLocks noGrp="1"/>
          </p:cNvSpPr>
          <p:nvPr>
            <p:ph type="sldNum" sz="quarter" idx="12"/>
          </p:nvPr>
        </p:nvSpPr>
        <p:spPr/>
        <p:txBody>
          <a:bodyPr/>
          <a:lstStyle/>
          <a:p>
            <a:fld id="{B09D0551-B2C2-1E4D-93DF-AE22D3BF211C}" type="slidenum">
              <a:rPr lang="en-US" smtClean="0"/>
              <a:t>‹#›</a:t>
            </a:fld>
            <a:endParaRPr lang="en-US"/>
          </a:p>
        </p:txBody>
      </p:sp>
      <p:pic>
        <p:nvPicPr>
          <p:cNvPr id="10" name="Picture 9">
            <a:extLst>
              <a:ext uri="{FF2B5EF4-FFF2-40B4-BE49-F238E27FC236}">
                <a16:creationId xmlns:a16="http://schemas.microsoft.com/office/drawing/2014/main" id="{6E77852E-383C-53C8-C37F-38A29BF7170A}"/>
              </a:ext>
            </a:extLst>
          </p:cNvPr>
          <p:cNvPicPr>
            <a:picLocks noChangeAspect="1"/>
          </p:cNvPicPr>
          <p:nvPr userDrawn="1"/>
        </p:nvPicPr>
        <p:blipFill>
          <a:blip r:embed="rId2"/>
          <a:stretch>
            <a:fillRect/>
          </a:stretch>
        </p:blipFill>
        <p:spPr>
          <a:xfrm>
            <a:off x="10107559" y="163403"/>
            <a:ext cx="1820738" cy="403444"/>
          </a:xfrm>
          <a:prstGeom prst="rect">
            <a:avLst/>
          </a:prstGeom>
        </p:spPr>
      </p:pic>
    </p:spTree>
    <p:extLst>
      <p:ext uri="{BB962C8B-B14F-4D97-AF65-F5344CB8AC3E}">
        <p14:creationId xmlns:p14="http://schemas.microsoft.com/office/powerpoint/2010/main" val="2617657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3_Title Only">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7D7D6-D207-6265-94AC-A5F261D8DA9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265F4F8-24D5-151D-66AD-13D91D7C3511}"/>
              </a:ext>
            </a:extLst>
          </p:cNvPr>
          <p:cNvSpPr>
            <a:spLocks noGrp="1"/>
          </p:cNvSpPr>
          <p:nvPr>
            <p:ph type="dt" sz="half" idx="10"/>
          </p:nvPr>
        </p:nvSpPr>
        <p:spPr/>
        <p:txBody>
          <a:bodyPr/>
          <a:lstStyle/>
          <a:p>
            <a:fld id="{62336118-4A57-764D-9350-FA31EFE45D22}" type="datetimeFigureOut">
              <a:rPr lang="en-US" smtClean="0"/>
              <a:t>4/21/24</a:t>
            </a:fld>
            <a:endParaRPr lang="en-US"/>
          </a:p>
        </p:txBody>
      </p:sp>
      <p:sp>
        <p:nvSpPr>
          <p:cNvPr id="4" name="Footer Placeholder 3">
            <a:extLst>
              <a:ext uri="{FF2B5EF4-FFF2-40B4-BE49-F238E27FC236}">
                <a16:creationId xmlns:a16="http://schemas.microsoft.com/office/drawing/2014/main" id="{C9936217-B98F-9A69-F937-DC43476637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B96335E-B1D1-AB63-9D22-58DDC42D215C}"/>
              </a:ext>
            </a:extLst>
          </p:cNvPr>
          <p:cNvSpPr>
            <a:spLocks noGrp="1"/>
          </p:cNvSpPr>
          <p:nvPr>
            <p:ph type="sldNum" sz="quarter" idx="12"/>
          </p:nvPr>
        </p:nvSpPr>
        <p:spPr/>
        <p:txBody>
          <a:bodyPr/>
          <a:lstStyle/>
          <a:p>
            <a:fld id="{B09D0551-B2C2-1E4D-93DF-AE22D3BF211C}" type="slidenum">
              <a:rPr lang="en-US" smtClean="0"/>
              <a:t>‹#›</a:t>
            </a:fld>
            <a:endParaRPr lang="en-US"/>
          </a:p>
        </p:txBody>
      </p:sp>
      <p:pic>
        <p:nvPicPr>
          <p:cNvPr id="6" name="Picture 5">
            <a:extLst>
              <a:ext uri="{FF2B5EF4-FFF2-40B4-BE49-F238E27FC236}">
                <a16:creationId xmlns:a16="http://schemas.microsoft.com/office/drawing/2014/main" id="{81D5A1FC-36CE-05E8-6C3E-D06708902029}"/>
              </a:ext>
            </a:extLst>
          </p:cNvPr>
          <p:cNvPicPr>
            <a:picLocks noChangeAspect="1"/>
          </p:cNvPicPr>
          <p:nvPr userDrawn="1"/>
        </p:nvPicPr>
        <p:blipFill>
          <a:blip r:embed="rId2"/>
          <a:stretch>
            <a:fillRect/>
          </a:stretch>
        </p:blipFill>
        <p:spPr>
          <a:xfrm>
            <a:off x="10107559" y="163403"/>
            <a:ext cx="1820738" cy="403444"/>
          </a:xfrm>
          <a:prstGeom prst="rect">
            <a:avLst/>
          </a:prstGeom>
        </p:spPr>
      </p:pic>
    </p:spTree>
    <p:extLst>
      <p:ext uri="{BB962C8B-B14F-4D97-AF65-F5344CB8AC3E}">
        <p14:creationId xmlns:p14="http://schemas.microsoft.com/office/powerpoint/2010/main" val="228506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8344D"/>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120D55-3892-738E-F468-6B2C24FA6D16}"/>
              </a:ext>
            </a:extLst>
          </p:cNvPr>
          <p:cNvSpPr>
            <a:spLocks noGrp="1"/>
          </p:cNvSpPr>
          <p:nvPr>
            <p:ph type="dt" sz="half" idx="10"/>
          </p:nvPr>
        </p:nvSpPr>
        <p:spPr/>
        <p:txBody>
          <a:bodyPr/>
          <a:lstStyle/>
          <a:p>
            <a:fld id="{62336118-4A57-764D-9350-FA31EFE45D22}" type="datetimeFigureOut">
              <a:rPr lang="en-US" smtClean="0"/>
              <a:t>4/21/24</a:t>
            </a:fld>
            <a:endParaRPr lang="en-US"/>
          </a:p>
        </p:txBody>
      </p:sp>
      <p:sp>
        <p:nvSpPr>
          <p:cNvPr id="3" name="Footer Placeholder 2">
            <a:extLst>
              <a:ext uri="{FF2B5EF4-FFF2-40B4-BE49-F238E27FC236}">
                <a16:creationId xmlns:a16="http://schemas.microsoft.com/office/drawing/2014/main" id="{C7648AE6-A98F-7955-B839-494E930C78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5F593B3-44F5-DD28-41D8-3CFDC8ECC4E8}"/>
              </a:ext>
            </a:extLst>
          </p:cNvPr>
          <p:cNvSpPr>
            <a:spLocks noGrp="1"/>
          </p:cNvSpPr>
          <p:nvPr>
            <p:ph type="sldNum" sz="quarter" idx="12"/>
          </p:nvPr>
        </p:nvSpPr>
        <p:spPr/>
        <p:txBody>
          <a:bodyPr/>
          <a:lstStyle/>
          <a:p>
            <a:fld id="{B09D0551-B2C2-1E4D-93DF-AE22D3BF211C}" type="slidenum">
              <a:rPr lang="en-US" smtClean="0"/>
              <a:t>‹#›</a:t>
            </a:fld>
            <a:endParaRPr lang="en-US"/>
          </a:p>
        </p:txBody>
      </p:sp>
    </p:spTree>
    <p:extLst>
      <p:ext uri="{BB962C8B-B14F-4D97-AF65-F5344CB8AC3E}">
        <p14:creationId xmlns:p14="http://schemas.microsoft.com/office/powerpoint/2010/main" val="2058900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008378"/>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120D55-3892-738E-F468-6B2C24FA6D16}"/>
              </a:ext>
            </a:extLst>
          </p:cNvPr>
          <p:cNvSpPr>
            <a:spLocks noGrp="1"/>
          </p:cNvSpPr>
          <p:nvPr>
            <p:ph type="dt" sz="half" idx="10"/>
          </p:nvPr>
        </p:nvSpPr>
        <p:spPr/>
        <p:txBody>
          <a:bodyPr/>
          <a:lstStyle/>
          <a:p>
            <a:fld id="{62336118-4A57-764D-9350-FA31EFE45D22}" type="datetimeFigureOut">
              <a:rPr lang="en-US" smtClean="0"/>
              <a:t>4/21/24</a:t>
            </a:fld>
            <a:endParaRPr lang="en-US"/>
          </a:p>
        </p:txBody>
      </p:sp>
      <p:sp>
        <p:nvSpPr>
          <p:cNvPr id="3" name="Footer Placeholder 2">
            <a:extLst>
              <a:ext uri="{FF2B5EF4-FFF2-40B4-BE49-F238E27FC236}">
                <a16:creationId xmlns:a16="http://schemas.microsoft.com/office/drawing/2014/main" id="{C7648AE6-A98F-7955-B839-494E930C78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5F593B3-44F5-DD28-41D8-3CFDC8ECC4E8}"/>
              </a:ext>
            </a:extLst>
          </p:cNvPr>
          <p:cNvSpPr>
            <a:spLocks noGrp="1"/>
          </p:cNvSpPr>
          <p:nvPr>
            <p:ph type="sldNum" sz="quarter" idx="12"/>
          </p:nvPr>
        </p:nvSpPr>
        <p:spPr/>
        <p:txBody>
          <a:bodyPr/>
          <a:lstStyle/>
          <a:p>
            <a:fld id="{B09D0551-B2C2-1E4D-93DF-AE22D3BF211C}" type="slidenum">
              <a:rPr lang="en-US" smtClean="0"/>
              <a:t>‹#›</a:t>
            </a:fld>
            <a:endParaRPr lang="en-US"/>
          </a:p>
        </p:txBody>
      </p:sp>
      <p:pic>
        <p:nvPicPr>
          <p:cNvPr id="5" name="Picture 4">
            <a:extLst>
              <a:ext uri="{FF2B5EF4-FFF2-40B4-BE49-F238E27FC236}">
                <a16:creationId xmlns:a16="http://schemas.microsoft.com/office/drawing/2014/main" id="{971800FB-D05A-5F2A-CCD8-04BE5A15D0A7}"/>
              </a:ext>
            </a:extLst>
          </p:cNvPr>
          <p:cNvPicPr>
            <a:picLocks noChangeAspect="1"/>
          </p:cNvPicPr>
          <p:nvPr userDrawn="1"/>
        </p:nvPicPr>
        <p:blipFill>
          <a:blip r:embed="rId2"/>
          <a:stretch>
            <a:fillRect/>
          </a:stretch>
        </p:blipFill>
        <p:spPr>
          <a:xfrm>
            <a:off x="10106157" y="171929"/>
            <a:ext cx="1820738" cy="403444"/>
          </a:xfrm>
          <a:prstGeom prst="rect">
            <a:avLst/>
          </a:prstGeom>
        </p:spPr>
      </p:pic>
    </p:spTree>
    <p:extLst>
      <p:ext uri="{BB962C8B-B14F-4D97-AF65-F5344CB8AC3E}">
        <p14:creationId xmlns:p14="http://schemas.microsoft.com/office/powerpoint/2010/main" val="3728917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120D55-3892-738E-F468-6B2C24FA6D16}"/>
              </a:ext>
            </a:extLst>
          </p:cNvPr>
          <p:cNvSpPr>
            <a:spLocks noGrp="1"/>
          </p:cNvSpPr>
          <p:nvPr>
            <p:ph type="dt" sz="half" idx="10"/>
          </p:nvPr>
        </p:nvSpPr>
        <p:spPr/>
        <p:txBody>
          <a:bodyPr/>
          <a:lstStyle/>
          <a:p>
            <a:fld id="{62336118-4A57-764D-9350-FA31EFE45D22}" type="datetimeFigureOut">
              <a:rPr lang="en-US" smtClean="0"/>
              <a:t>4/21/24</a:t>
            </a:fld>
            <a:endParaRPr lang="en-US"/>
          </a:p>
        </p:txBody>
      </p:sp>
      <p:sp>
        <p:nvSpPr>
          <p:cNvPr id="3" name="Footer Placeholder 2">
            <a:extLst>
              <a:ext uri="{FF2B5EF4-FFF2-40B4-BE49-F238E27FC236}">
                <a16:creationId xmlns:a16="http://schemas.microsoft.com/office/drawing/2014/main" id="{C7648AE6-A98F-7955-B839-494E930C78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5F593B3-44F5-DD28-41D8-3CFDC8ECC4E8}"/>
              </a:ext>
            </a:extLst>
          </p:cNvPr>
          <p:cNvSpPr>
            <a:spLocks noGrp="1"/>
          </p:cNvSpPr>
          <p:nvPr>
            <p:ph type="sldNum" sz="quarter" idx="12"/>
          </p:nvPr>
        </p:nvSpPr>
        <p:spPr/>
        <p:txBody>
          <a:bodyPr/>
          <a:lstStyle/>
          <a:p>
            <a:fld id="{B09D0551-B2C2-1E4D-93DF-AE22D3BF211C}" type="slidenum">
              <a:rPr lang="en-US" smtClean="0"/>
              <a:t>‹#›</a:t>
            </a:fld>
            <a:endParaRPr lang="en-US"/>
          </a:p>
        </p:txBody>
      </p:sp>
      <p:pic>
        <p:nvPicPr>
          <p:cNvPr id="5" name="Picture 4">
            <a:extLst>
              <a:ext uri="{FF2B5EF4-FFF2-40B4-BE49-F238E27FC236}">
                <a16:creationId xmlns:a16="http://schemas.microsoft.com/office/drawing/2014/main" id="{EB9D82ED-63D6-3D79-5678-80E38F073D86}"/>
              </a:ext>
            </a:extLst>
          </p:cNvPr>
          <p:cNvPicPr>
            <a:picLocks noChangeAspect="1"/>
          </p:cNvPicPr>
          <p:nvPr userDrawn="1"/>
        </p:nvPicPr>
        <p:blipFill>
          <a:blip r:embed="rId2"/>
          <a:stretch>
            <a:fillRect/>
          </a:stretch>
        </p:blipFill>
        <p:spPr>
          <a:xfrm>
            <a:off x="10107559" y="163403"/>
            <a:ext cx="1820738" cy="403444"/>
          </a:xfrm>
          <a:prstGeom prst="rect">
            <a:avLst/>
          </a:prstGeom>
        </p:spPr>
      </p:pic>
    </p:spTree>
    <p:extLst>
      <p:ext uri="{BB962C8B-B14F-4D97-AF65-F5344CB8AC3E}">
        <p14:creationId xmlns:p14="http://schemas.microsoft.com/office/powerpoint/2010/main" val="15798523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4F03-7899-50B8-5ED4-5525006181D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4F3DEF7-8159-3F14-C26D-56E1A4941A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778BCE9-D874-EB31-1C25-9A65C3E1B5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7D92C37-1AF7-80DF-E080-C8DFBE2E0F4D}"/>
              </a:ext>
            </a:extLst>
          </p:cNvPr>
          <p:cNvSpPr>
            <a:spLocks noGrp="1"/>
          </p:cNvSpPr>
          <p:nvPr>
            <p:ph type="dt" sz="half" idx="10"/>
          </p:nvPr>
        </p:nvSpPr>
        <p:spPr/>
        <p:txBody>
          <a:bodyPr/>
          <a:lstStyle/>
          <a:p>
            <a:fld id="{62336118-4A57-764D-9350-FA31EFE45D22}" type="datetimeFigureOut">
              <a:rPr lang="en-US" smtClean="0"/>
              <a:t>4/21/24</a:t>
            </a:fld>
            <a:endParaRPr lang="en-US"/>
          </a:p>
        </p:txBody>
      </p:sp>
      <p:sp>
        <p:nvSpPr>
          <p:cNvPr id="6" name="Footer Placeholder 5">
            <a:extLst>
              <a:ext uri="{FF2B5EF4-FFF2-40B4-BE49-F238E27FC236}">
                <a16:creationId xmlns:a16="http://schemas.microsoft.com/office/drawing/2014/main" id="{AB167D63-B0D3-2946-FADF-52FC91C2A1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27A57B7-4B89-2081-4079-0EDE2B09201F}"/>
              </a:ext>
            </a:extLst>
          </p:cNvPr>
          <p:cNvSpPr>
            <a:spLocks noGrp="1"/>
          </p:cNvSpPr>
          <p:nvPr>
            <p:ph type="sldNum" sz="quarter" idx="12"/>
          </p:nvPr>
        </p:nvSpPr>
        <p:spPr/>
        <p:txBody>
          <a:bodyPr/>
          <a:lstStyle/>
          <a:p>
            <a:fld id="{B09D0551-B2C2-1E4D-93DF-AE22D3BF211C}" type="slidenum">
              <a:rPr lang="en-US" smtClean="0"/>
              <a:t>‹#›</a:t>
            </a:fld>
            <a:endParaRPr lang="en-US"/>
          </a:p>
        </p:txBody>
      </p:sp>
      <p:pic>
        <p:nvPicPr>
          <p:cNvPr id="8" name="Picture 7">
            <a:extLst>
              <a:ext uri="{FF2B5EF4-FFF2-40B4-BE49-F238E27FC236}">
                <a16:creationId xmlns:a16="http://schemas.microsoft.com/office/drawing/2014/main" id="{75CDE223-14A4-E0B3-DE19-A8F92AAB90F7}"/>
              </a:ext>
            </a:extLst>
          </p:cNvPr>
          <p:cNvPicPr>
            <a:picLocks noChangeAspect="1"/>
          </p:cNvPicPr>
          <p:nvPr userDrawn="1"/>
        </p:nvPicPr>
        <p:blipFill>
          <a:blip r:embed="rId2"/>
          <a:stretch>
            <a:fillRect/>
          </a:stretch>
        </p:blipFill>
        <p:spPr>
          <a:xfrm>
            <a:off x="10107559" y="163403"/>
            <a:ext cx="1820738" cy="403444"/>
          </a:xfrm>
          <a:prstGeom prst="rect">
            <a:avLst/>
          </a:prstGeom>
        </p:spPr>
      </p:pic>
    </p:spTree>
    <p:extLst>
      <p:ext uri="{BB962C8B-B14F-4D97-AF65-F5344CB8AC3E}">
        <p14:creationId xmlns:p14="http://schemas.microsoft.com/office/powerpoint/2010/main" val="30384814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6FB3-C8C1-304B-8DE0-3134ED601D0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36A02F6-CE53-35EC-DCE2-A0DD51E2E9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FAF312-E496-DD1D-A451-59BD1F6099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FBF6988-EE9D-A052-FAC2-A016AC225106}"/>
              </a:ext>
            </a:extLst>
          </p:cNvPr>
          <p:cNvSpPr>
            <a:spLocks noGrp="1"/>
          </p:cNvSpPr>
          <p:nvPr>
            <p:ph type="dt" sz="half" idx="10"/>
          </p:nvPr>
        </p:nvSpPr>
        <p:spPr/>
        <p:txBody>
          <a:bodyPr/>
          <a:lstStyle/>
          <a:p>
            <a:fld id="{62336118-4A57-764D-9350-FA31EFE45D22}" type="datetimeFigureOut">
              <a:rPr lang="en-US" smtClean="0"/>
              <a:t>4/21/24</a:t>
            </a:fld>
            <a:endParaRPr lang="en-US"/>
          </a:p>
        </p:txBody>
      </p:sp>
      <p:sp>
        <p:nvSpPr>
          <p:cNvPr id="6" name="Footer Placeholder 5">
            <a:extLst>
              <a:ext uri="{FF2B5EF4-FFF2-40B4-BE49-F238E27FC236}">
                <a16:creationId xmlns:a16="http://schemas.microsoft.com/office/drawing/2014/main" id="{8FA3C191-7F22-E2E9-B84C-7386426FF0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50380EB-0DA5-9C2A-30FE-326EC6D1D36E}"/>
              </a:ext>
            </a:extLst>
          </p:cNvPr>
          <p:cNvSpPr>
            <a:spLocks noGrp="1"/>
          </p:cNvSpPr>
          <p:nvPr>
            <p:ph type="sldNum" sz="quarter" idx="12"/>
          </p:nvPr>
        </p:nvSpPr>
        <p:spPr/>
        <p:txBody>
          <a:bodyPr/>
          <a:lstStyle/>
          <a:p>
            <a:fld id="{B09D0551-B2C2-1E4D-93DF-AE22D3BF211C}" type="slidenum">
              <a:rPr lang="en-US" smtClean="0"/>
              <a:t>‹#›</a:t>
            </a:fld>
            <a:endParaRPr lang="en-US"/>
          </a:p>
        </p:txBody>
      </p:sp>
      <p:pic>
        <p:nvPicPr>
          <p:cNvPr id="8" name="Picture 7">
            <a:extLst>
              <a:ext uri="{FF2B5EF4-FFF2-40B4-BE49-F238E27FC236}">
                <a16:creationId xmlns:a16="http://schemas.microsoft.com/office/drawing/2014/main" id="{B7EE7261-5EC7-8A38-EE80-52C6F1B832EC}"/>
              </a:ext>
            </a:extLst>
          </p:cNvPr>
          <p:cNvPicPr>
            <a:picLocks noChangeAspect="1"/>
          </p:cNvPicPr>
          <p:nvPr userDrawn="1"/>
        </p:nvPicPr>
        <p:blipFill>
          <a:blip r:embed="rId2"/>
          <a:stretch>
            <a:fillRect/>
          </a:stretch>
        </p:blipFill>
        <p:spPr>
          <a:xfrm>
            <a:off x="10107559" y="163403"/>
            <a:ext cx="1820738" cy="403444"/>
          </a:xfrm>
          <a:prstGeom prst="rect">
            <a:avLst/>
          </a:prstGeom>
        </p:spPr>
      </p:pic>
    </p:spTree>
    <p:extLst>
      <p:ext uri="{BB962C8B-B14F-4D97-AF65-F5344CB8AC3E}">
        <p14:creationId xmlns:p14="http://schemas.microsoft.com/office/powerpoint/2010/main" val="616905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7BD6D-7315-2D19-2126-C25D0055606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F34D238-8D35-F17F-08BC-AE0EA2D07A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96E0387-D9E9-D8E1-DE06-32F9A87DAD66}"/>
              </a:ext>
            </a:extLst>
          </p:cNvPr>
          <p:cNvSpPr>
            <a:spLocks noGrp="1"/>
          </p:cNvSpPr>
          <p:nvPr>
            <p:ph type="dt" sz="half" idx="10"/>
          </p:nvPr>
        </p:nvSpPr>
        <p:spPr/>
        <p:txBody>
          <a:bodyPr/>
          <a:lstStyle/>
          <a:p>
            <a:fld id="{62336118-4A57-764D-9350-FA31EFE45D22}" type="datetimeFigureOut">
              <a:rPr lang="en-US" smtClean="0"/>
              <a:t>4/21/24</a:t>
            </a:fld>
            <a:endParaRPr lang="en-US"/>
          </a:p>
        </p:txBody>
      </p:sp>
      <p:sp>
        <p:nvSpPr>
          <p:cNvPr id="5" name="Footer Placeholder 4">
            <a:extLst>
              <a:ext uri="{FF2B5EF4-FFF2-40B4-BE49-F238E27FC236}">
                <a16:creationId xmlns:a16="http://schemas.microsoft.com/office/drawing/2014/main" id="{74877C66-7AED-84B4-9C8E-11668E5B8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C9351F2-411A-2257-3D45-8D73FBA4C918}"/>
              </a:ext>
            </a:extLst>
          </p:cNvPr>
          <p:cNvSpPr>
            <a:spLocks noGrp="1"/>
          </p:cNvSpPr>
          <p:nvPr>
            <p:ph type="sldNum" sz="quarter" idx="12"/>
          </p:nvPr>
        </p:nvSpPr>
        <p:spPr/>
        <p:txBody>
          <a:bodyPr/>
          <a:lstStyle/>
          <a:p>
            <a:fld id="{B09D0551-B2C2-1E4D-93DF-AE22D3BF211C}" type="slidenum">
              <a:rPr lang="en-US" smtClean="0"/>
              <a:t>‹#›</a:t>
            </a:fld>
            <a:endParaRPr lang="en-US"/>
          </a:p>
        </p:txBody>
      </p:sp>
      <p:pic>
        <p:nvPicPr>
          <p:cNvPr id="7" name="Picture 6">
            <a:extLst>
              <a:ext uri="{FF2B5EF4-FFF2-40B4-BE49-F238E27FC236}">
                <a16:creationId xmlns:a16="http://schemas.microsoft.com/office/drawing/2014/main" id="{455B9929-D9AB-4D45-409F-80069EFD2C32}"/>
              </a:ext>
            </a:extLst>
          </p:cNvPr>
          <p:cNvPicPr>
            <a:picLocks noChangeAspect="1"/>
          </p:cNvPicPr>
          <p:nvPr userDrawn="1"/>
        </p:nvPicPr>
        <p:blipFill>
          <a:blip r:embed="rId2"/>
          <a:stretch>
            <a:fillRect/>
          </a:stretch>
        </p:blipFill>
        <p:spPr>
          <a:xfrm>
            <a:off x="10107559" y="163403"/>
            <a:ext cx="1820738" cy="403444"/>
          </a:xfrm>
          <a:prstGeom prst="rect">
            <a:avLst/>
          </a:prstGeom>
        </p:spPr>
      </p:pic>
    </p:spTree>
    <p:extLst>
      <p:ext uri="{BB962C8B-B14F-4D97-AF65-F5344CB8AC3E}">
        <p14:creationId xmlns:p14="http://schemas.microsoft.com/office/powerpoint/2010/main" val="1853592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BF78F-583B-00B9-37B1-DA7D8FA2011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268F18D-4F20-4F4D-2898-411F81DAA13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C11085C-41BB-1328-A6D5-F355EA78391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1C55CEA-F2CB-7D0C-3E25-E9F96591C2D9}"/>
              </a:ext>
            </a:extLst>
          </p:cNvPr>
          <p:cNvSpPr>
            <a:spLocks noGrp="1"/>
          </p:cNvSpPr>
          <p:nvPr>
            <p:ph type="dt" sz="half" idx="10"/>
          </p:nvPr>
        </p:nvSpPr>
        <p:spPr/>
        <p:txBody>
          <a:bodyPr/>
          <a:lstStyle/>
          <a:p>
            <a:fld id="{62336118-4A57-764D-9350-FA31EFE45D22}" type="datetimeFigureOut">
              <a:rPr lang="en-US" smtClean="0"/>
              <a:t>4/21/24</a:t>
            </a:fld>
            <a:endParaRPr lang="en-US"/>
          </a:p>
        </p:txBody>
      </p:sp>
      <p:sp>
        <p:nvSpPr>
          <p:cNvPr id="6" name="Footer Placeholder 5">
            <a:extLst>
              <a:ext uri="{FF2B5EF4-FFF2-40B4-BE49-F238E27FC236}">
                <a16:creationId xmlns:a16="http://schemas.microsoft.com/office/drawing/2014/main" id="{064BE28D-825E-66A6-A2AE-5FB8A75917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1438341-F3A7-04B7-DCF6-609A2C4BC035}"/>
              </a:ext>
            </a:extLst>
          </p:cNvPr>
          <p:cNvSpPr>
            <a:spLocks noGrp="1"/>
          </p:cNvSpPr>
          <p:nvPr>
            <p:ph type="sldNum" sz="quarter" idx="12"/>
          </p:nvPr>
        </p:nvSpPr>
        <p:spPr/>
        <p:txBody>
          <a:bodyPr/>
          <a:lstStyle/>
          <a:p>
            <a:fld id="{B09D0551-B2C2-1E4D-93DF-AE22D3BF211C}" type="slidenum">
              <a:rPr lang="en-US" smtClean="0"/>
              <a:t>‹#›</a:t>
            </a:fld>
            <a:endParaRPr lang="en-US"/>
          </a:p>
        </p:txBody>
      </p:sp>
      <p:pic>
        <p:nvPicPr>
          <p:cNvPr id="8" name="Picture 7">
            <a:extLst>
              <a:ext uri="{FF2B5EF4-FFF2-40B4-BE49-F238E27FC236}">
                <a16:creationId xmlns:a16="http://schemas.microsoft.com/office/drawing/2014/main" id="{AFB5AA64-5D0A-EB0F-E472-B05C6A8C8149}"/>
              </a:ext>
            </a:extLst>
          </p:cNvPr>
          <p:cNvPicPr>
            <a:picLocks noChangeAspect="1"/>
          </p:cNvPicPr>
          <p:nvPr userDrawn="1"/>
        </p:nvPicPr>
        <p:blipFill>
          <a:blip r:embed="rId2"/>
          <a:stretch>
            <a:fillRect/>
          </a:stretch>
        </p:blipFill>
        <p:spPr>
          <a:xfrm>
            <a:off x="10107559" y="163403"/>
            <a:ext cx="1820738" cy="403444"/>
          </a:xfrm>
          <a:prstGeom prst="rect">
            <a:avLst/>
          </a:prstGeom>
        </p:spPr>
      </p:pic>
    </p:spTree>
    <p:extLst>
      <p:ext uri="{BB962C8B-B14F-4D97-AF65-F5344CB8AC3E}">
        <p14:creationId xmlns:p14="http://schemas.microsoft.com/office/powerpoint/2010/main" val="1864249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9626-0B03-F134-E858-39D0B2EB191A}"/>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EC8660B-354C-FDE7-2758-A309D00F74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36CCED6-EDF8-BF9A-995B-70CFDAF8C12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D4B946B-A99B-3A6C-56DF-0D48C59C42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51F1423-7BD4-C2F9-0F91-995ABA9B3E4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7C4288C-6C6B-30A9-E040-30B3A5BB410E}"/>
              </a:ext>
            </a:extLst>
          </p:cNvPr>
          <p:cNvSpPr>
            <a:spLocks noGrp="1"/>
          </p:cNvSpPr>
          <p:nvPr>
            <p:ph type="dt" sz="half" idx="10"/>
          </p:nvPr>
        </p:nvSpPr>
        <p:spPr/>
        <p:txBody>
          <a:bodyPr/>
          <a:lstStyle/>
          <a:p>
            <a:fld id="{62336118-4A57-764D-9350-FA31EFE45D22}" type="datetimeFigureOut">
              <a:rPr lang="en-US" smtClean="0"/>
              <a:t>4/21/24</a:t>
            </a:fld>
            <a:endParaRPr lang="en-US"/>
          </a:p>
        </p:txBody>
      </p:sp>
      <p:sp>
        <p:nvSpPr>
          <p:cNvPr id="8" name="Footer Placeholder 7">
            <a:extLst>
              <a:ext uri="{FF2B5EF4-FFF2-40B4-BE49-F238E27FC236}">
                <a16:creationId xmlns:a16="http://schemas.microsoft.com/office/drawing/2014/main" id="{019C9488-4A77-8AD3-2907-9489FA5AB5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19297EA-C025-DDAB-5C61-CA86E9AA8C74}"/>
              </a:ext>
            </a:extLst>
          </p:cNvPr>
          <p:cNvSpPr>
            <a:spLocks noGrp="1"/>
          </p:cNvSpPr>
          <p:nvPr>
            <p:ph type="sldNum" sz="quarter" idx="12"/>
          </p:nvPr>
        </p:nvSpPr>
        <p:spPr/>
        <p:txBody>
          <a:bodyPr/>
          <a:lstStyle/>
          <a:p>
            <a:fld id="{B09D0551-B2C2-1E4D-93DF-AE22D3BF211C}" type="slidenum">
              <a:rPr lang="en-US" smtClean="0"/>
              <a:t>‹#›</a:t>
            </a:fld>
            <a:endParaRPr lang="en-US"/>
          </a:p>
        </p:txBody>
      </p:sp>
      <p:pic>
        <p:nvPicPr>
          <p:cNvPr id="10" name="Picture 9">
            <a:extLst>
              <a:ext uri="{FF2B5EF4-FFF2-40B4-BE49-F238E27FC236}">
                <a16:creationId xmlns:a16="http://schemas.microsoft.com/office/drawing/2014/main" id="{6E77852E-383C-53C8-C37F-38A29BF7170A}"/>
              </a:ext>
            </a:extLst>
          </p:cNvPr>
          <p:cNvPicPr>
            <a:picLocks noChangeAspect="1"/>
          </p:cNvPicPr>
          <p:nvPr userDrawn="1"/>
        </p:nvPicPr>
        <p:blipFill>
          <a:blip r:embed="rId2"/>
          <a:stretch>
            <a:fillRect/>
          </a:stretch>
        </p:blipFill>
        <p:spPr>
          <a:xfrm>
            <a:off x="10107559" y="163403"/>
            <a:ext cx="1820738" cy="403444"/>
          </a:xfrm>
          <a:prstGeom prst="rect">
            <a:avLst/>
          </a:prstGeom>
        </p:spPr>
      </p:pic>
    </p:spTree>
    <p:extLst>
      <p:ext uri="{BB962C8B-B14F-4D97-AF65-F5344CB8AC3E}">
        <p14:creationId xmlns:p14="http://schemas.microsoft.com/office/powerpoint/2010/main" val="1977965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7D7D6-D207-6265-94AC-A5F261D8DA9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265F4F8-24D5-151D-66AD-13D91D7C3511}"/>
              </a:ext>
            </a:extLst>
          </p:cNvPr>
          <p:cNvSpPr>
            <a:spLocks noGrp="1"/>
          </p:cNvSpPr>
          <p:nvPr>
            <p:ph type="dt" sz="half" idx="10"/>
          </p:nvPr>
        </p:nvSpPr>
        <p:spPr/>
        <p:txBody>
          <a:bodyPr/>
          <a:lstStyle/>
          <a:p>
            <a:fld id="{62336118-4A57-764D-9350-FA31EFE45D22}" type="datetimeFigureOut">
              <a:rPr lang="en-US" smtClean="0"/>
              <a:t>4/21/24</a:t>
            </a:fld>
            <a:endParaRPr lang="en-US"/>
          </a:p>
        </p:txBody>
      </p:sp>
      <p:sp>
        <p:nvSpPr>
          <p:cNvPr id="4" name="Footer Placeholder 3">
            <a:extLst>
              <a:ext uri="{FF2B5EF4-FFF2-40B4-BE49-F238E27FC236}">
                <a16:creationId xmlns:a16="http://schemas.microsoft.com/office/drawing/2014/main" id="{C9936217-B98F-9A69-F937-DC43476637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B96335E-B1D1-AB63-9D22-58DDC42D215C}"/>
              </a:ext>
            </a:extLst>
          </p:cNvPr>
          <p:cNvSpPr>
            <a:spLocks noGrp="1"/>
          </p:cNvSpPr>
          <p:nvPr>
            <p:ph type="sldNum" sz="quarter" idx="12"/>
          </p:nvPr>
        </p:nvSpPr>
        <p:spPr/>
        <p:txBody>
          <a:bodyPr/>
          <a:lstStyle/>
          <a:p>
            <a:fld id="{B09D0551-B2C2-1E4D-93DF-AE22D3BF211C}" type="slidenum">
              <a:rPr lang="en-US" smtClean="0"/>
              <a:t>‹#›</a:t>
            </a:fld>
            <a:endParaRPr lang="en-US"/>
          </a:p>
        </p:txBody>
      </p:sp>
      <p:pic>
        <p:nvPicPr>
          <p:cNvPr id="6" name="Picture 5">
            <a:extLst>
              <a:ext uri="{FF2B5EF4-FFF2-40B4-BE49-F238E27FC236}">
                <a16:creationId xmlns:a16="http://schemas.microsoft.com/office/drawing/2014/main" id="{81D5A1FC-36CE-05E8-6C3E-D06708902029}"/>
              </a:ext>
            </a:extLst>
          </p:cNvPr>
          <p:cNvPicPr>
            <a:picLocks noChangeAspect="1"/>
          </p:cNvPicPr>
          <p:nvPr userDrawn="1"/>
        </p:nvPicPr>
        <p:blipFill>
          <a:blip r:embed="rId2"/>
          <a:stretch>
            <a:fillRect/>
          </a:stretch>
        </p:blipFill>
        <p:spPr>
          <a:xfrm>
            <a:off x="10107559" y="163403"/>
            <a:ext cx="1820738" cy="403444"/>
          </a:xfrm>
          <a:prstGeom prst="rect">
            <a:avLst/>
          </a:prstGeom>
        </p:spPr>
      </p:pic>
    </p:spTree>
    <p:extLst>
      <p:ext uri="{BB962C8B-B14F-4D97-AF65-F5344CB8AC3E}">
        <p14:creationId xmlns:p14="http://schemas.microsoft.com/office/powerpoint/2010/main" val="1642490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91167-5C7B-9A82-120A-7C2E609A6EB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C4D6876D-4F02-2A9A-4737-BDF50F2FCD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7987B3A-98CA-2C1C-68C9-77ADE2AB39BE}"/>
              </a:ext>
            </a:extLst>
          </p:cNvPr>
          <p:cNvSpPr>
            <a:spLocks noGrp="1"/>
          </p:cNvSpPr>
          <p:nvPr>
            <p:ph type="dt" sz="half" idx="10"/>
          </p:nvPr>
        </p:nvSpPr>
        <p:spPr/>
        <p:txBody>
          <a:bodyPr/>
          <a:lstStyle/>
          <a:p>
            <a:fld id="{62336118-4A57-764D-9350-FA31EFE45D22}" type="datetimeFigureOut">
              <a:rPr lang="en-US" smtClean="0"/>
              <a:t>4/21/24</a:t>
            </a:fld>
            <a:endParaRPr lang="en-US"/>
          </a:p>
        </p:txBody>
      </p:sp>
      <p:sp>
        <p:nvSpPr>
          <p:cNvPr id="5" name="Footer Placeholder 4">
            <a:extLst>
              <a:ext uri="{FF2B5EF4-FFF2-40B4-BE49-F238E27FC236}">
                <a16:creationId xmlns:a16="http://schemas.microsoft.com/office/drawing/2014/main" id="{27A0A84F-9298-5FA7-A8DE-4830571C17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9CBB909-E8FE-55FC-4FF7-B6C27300A72A}"/>
              </a:ext>
            </a:extLst>
          </p:cNvPr>
          <p:cNvSpPr>
            <a:spLocks noGrp="1"/>
          </p:cNvSpPr>
          <p:nvPr>
            <p:ph type="sldNum" sz="quarter" idx="12"/>
          </p:nvPr>
        </p:nvSpPr>
        <p:spPr/>
        <p:txBody>
          <a:bodyPr/>
          <a:lstStyle/>
          <a:p>
            <a:fld id="{B09D0551-B2C2-1E4D-93DF-AE22D3BF211C}" type="slidenum">
              <a:rPr lang="en-US" smtClean="0"/>
              <a:t>‹#›</a:t>
            </a:fld>
            <a:endParaRPr lang="en-US"/>
          </a:p>
        </p:txBody>
      </p:sp>
      <p:pic>
        <p:nvPicPr>
          <p:cNvPr id="9" name="Picture 8">
            <a:extLst>
              <a:ext uri="{FF2B5EF4-FFF2-40B4-BE49-F238E27FC236}">
                <a16:creationId xmlns:a16="http://schemas.microsoft.com/office/drawing/2014/main" id="{768D1514-8EA4-348E-522B-CBB73BE2E52C}"/>
              </a:ext>
            </a:extLst>
          </p:cNvPr>
          <p:cNvPicPr>
            <a:picLocks noChangeAspect="1"/>
          </p:cNvPicPr>
          <p:nvPr userDrawn="1"/>
        </p:nvPicPr>
        <p:blipFill>
          <a:blip r:embed="rId2"/>
          <a:stretch>
            <a:fillRect/>
          </a:stretch>
        </p:blipFill>
        <p:spPr>
          <a:xfrm>
            <a:off x="10107559" y="163403"/>
            <a:ext cx="1820738" cy="403444"/>
          </a:xfrm>
          <a:prstGeom prst="rect">
            <a:avLst/>
          </a:prstGeom>
        </p:spPr>
      </p:pic>
    </p:spTree>
    <p:extLst>
      <p:ext uri="{BB962C8B-B14F-4D97-AF65-F5344CB8AC3E}">
        <p14:creationId xmlns:p14="http://schemas.microsoft.com/office/powerpoint/2010/main" val="3292900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4A9F-7F63-4D12-A868-C70E71B9D0BA}"/>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33C1561-44AF-E820-CB68-36A82BA0C90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372662-A771-2F91-3BA6-9915CD205250}"/>
              </a:ext>
            </a:extLst>
          </p:cNvPr>
          <p:cNvSpPr>
            <a:spLocks noGrp="1"/>
          </p:cNvSpPr>
          <p:nvPr>
            <p:ph type="dt" sz="half" idx="10"/>
          </p:nvPr>
        </p:nvSpPr>
        <p:spPr/>
        <p:txBody>
          <a:bodyPr/>
          <a:lstStyle/>
          <a:p>
            <a:fld id="{62336118-4A57-764D-9350-FA31EFE45D22}" type="datetimeFigureOut">
              <a:rPr lang="en-US" smtClean="0"/>
              <a:t>4/21/24</a:t>
            </a:fld>
            <a:endParaRPr lang="en-US"/>
          </a:p>
        </p:txBody>
      </p:sp>
      <p:sp>
        <p:nvSpPr>
          <p:cNvPr id="5" name="Footer Placeholder 4">
            <a:extLst>
              <a:ext uri="{FF2B5EF4-FFF2-40B4-BE49-F238E27FC236}">
                <a16:creationId xmlns:a16="http://schemas.microsoft.com/office/drawing/2014/main" id="{5D0CF94A-FEB9-BA81-BE17-3BC77F3C78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628F73-0236-5450-CA83-9AB8618A0350}"/>
              </a:ext>
            </a:extLst>
          </p:cNvPr>
          <p:cNvSpPr>
            <a:spLocks noGrp="1"/>
          </p:cNvSpPr>
          <p:nvPr>
            <p:ph type="sldNum" sz="quarter" idx="12"/>
          </p:nvPr>
        </p:nvSpPr>
        <p:spPr/>
        <p:txBody>
          <a:bodyPr/>
          <a:lstStyle/>
          <a:p>
            <a:fld id="{B09D0551-B2C2-1E4D-93DF-AE22D3BF211C}" type="slidenum">
              <a:rPr lang="en-US" smtClean="0"/>
              <a:t>‹#›</a:t>
            </a:fld>
            <a:endParaRPr lang="en-US"/>
          </a:p>
        </p:txBody>
      </p:sp>
      <p:pic>
        <p:nvPicPr>
          <p:cNvPr id="7" name="Picture 6">
            <a:extLst>
              <a:ext uri="{FF2B5EF4-FFF2-40B4-BE49-F238E27FC236}">
                <a16:creationId xmlns:a16="http://schemas.microsoft.com/office/drawing/2014/main" id="{BD75302D-8498-D4FF-1327-F782D8AE8DE3}"/>
              </a:ext>
            </a:extLst>
          </p:cNvPr>
          <p:cNvPicPr>
            <a:picLocks noChangeAspect="1"/>
          </p:cNvPicPr>
          <p:nvPr userDrawn="1"/>
        </p:nvPicPr>
        <p:blipFill>
          <a:blip r:embed="rId2"/>
          <a:stretch>
            <a:fillRect/>
          </a:stretch>
        </p:blipFill>
        <p:spPr>
          <a:xfrm>
            <a:off x="10107559" y="163403"/>
            <a:ext cx="1820738" cy="403444"/>
          </a:xfrm>
          <a:prstGeom prst="rect">
            <a:avLst/>
          </a:prstGeom>
        </p:spPr>
      </p:pic>
    </p:spTree>
    <p:extLst>
      <p:ext uri="{BB962C8B-B14F-4D97-AF65-F5344CB8AC3E}">
        <p14:creationId xmlns:p14="http://schemas.microsoft.com/office/powerpoint/2010/main" val="2970081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7BD6D-7315-2D19-2126-C25D0055606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F34D238-8D35-F17F-08BC-AE0EA2D07A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96E0387-D9E9-D8E1-DE06-32F9A87DAD66}"/>
              </a:ext>
            </a:extLst>
          </p:cNvPr>
          <p:cNvSpPr>
            <a:spLocks noGrp="1"/>
          </p:cNvSpPr>
          <p:nvPr>
            <p:ph type="dt" sz="half" idx="10"/>
          </p:nvPr>
        </p:nvSpPr>
        <p:spPr/>
        <p:txBody>
          <a:bodyPr/>
          <a:lstStyle/>
          <a:p>
            <a:fld id="{62336118-4A57-764D-9350-FA31EFE45D22}" type="datetimeFigureOut">
              <a:rPr lang="en-US" smtClean="0"/>
              <a:t>4/21/24</a:t>
            </a:fld>
            <a:endParaRPr lang="en-US"/>
          </a:p>
        </p:txBody>
      </p:sp>
      <p:sp>
        <p:nvSpPr>
          <p:cNvPr id="5" name="Footer Placeholder 4">
            <a:extLst>
              <a:ext uri="{FF2B5EF4-FFF2-40B4-BE49-F238E27FC236}">
                <a16:creationId xmlns:a16="http://schemas.microsoft.com/office/drawing/2014/main" id="{74877C66-7AED-84B4-9C8E-11668E5B8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C9351F2-411A-2257-3D45-8D73FBA4C918}"/>
              </a:ext>
            </a:extLst>
          </p:cNvPr>
          <p:cNvSpPr>
            <a:spLocks noGrp="1"/>
          </p:cNvSpPr>
          <p:nvPr>
            <p:ph type="sldNum" sz="quarter" idx="12"/>
          </p:nvPr>
        </p:nvSpPr>
        <p:spPr/>
        <p:txBody>
          <a:bodyPr/>
          <a:lstStyle/>
          <a:p>
            <a:fld id="{B09D0551-B2C2-1E4D-93DF-AE22D3BF211C}" type="slidenum">
              <a:rPr lang="en-US" smtClean="0"/>
              <a:t>‹#›</a:t>
            </a:fld>
            <a:endParaRPr lang="en-US"/>
          </a:p>
        </p:txBody>
      </p:sp>
      <p:pic>
        <p:nvPicPr>
          <p:cNvPr id="7" name="Picture 6">
            <a:extLst>
              <a:ext uri="{FF2B5EF4-FFF2-40B4-BE49-F238E27FC236}">
                <a16:creationId xmlns:a16="http://schemas.microsoft.com/office/drawing/2014/main" id="{455B9929-D9AB-4D45-409F-80069EFD2C32}"/>
              </a:ext>
            </a:extLst>
          </p:cNvPr>
          <p:cNvPicPr>
            <a:picLocks noChangeAspect="1"/>
          </p:cNvPicPr>
          <p:nvPr userDrawn="1"/>
        </p:nvPicPr>
        <p:blipFill>
          <a:blip r:embed="rId2"/>
          <a:stretch>
            <a:fillRect/>
          </a:stretch>
        </p:blipFill>
        <p:spPr>
          <a:xfrm>
            <a:off x="10107559" y="163403"/>
            <a:ext cx="1820738" cy="403444"/>
          </a:xfrm>
          <a:prstGeom prst="rect">
            <a:avLst/>
          </a:prstGeom>
        </p:spPr>
      </p:pic>
    </p:spTree>
    <p:extLst>
      <p:ext uri="{BB962C8B-B14F-4D97-AF65-F5344CB8AC3E}">
        <p14:creationId xmlns:p14="http://schemas.microsoft.com/office/powerpoint/2010/main" val="2361779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E40012-B9E4-8C9C-44BC-7596A5A0AB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52ABA49-6435-D12D-D50E-C0970AC61D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62336118-4A57-764D-9350-FA31EFE45D22}" type="datetimeFigureOut">
              <a:rPr lang="en-US" smtClean="0"/>
              <a:pPr/>
              <a:t>4/21/24</a:t>
            </a:fld>
            <a:endParaRPr lang="en-US"/>
          </a:p>
        </p:txBody>
      </p:sp>
      <p:sp>
        <p:nvSpPr>
          <p:cNvPr id="6" name="Slide Number Placeholder 5">
            <a:extLst>
              <a:ext uri="{FF2B5EF4-FFF2-40B4-BE49-F238E27FC236}">
                <a16:creationId xmlns:a16="http://schemas.microsoft.com/office/drawing/2014/main" id="{238CE9ED-11BE-2642-C628-8CEBE8D741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09D0551-B2C2-1E4D-93DF-AE22D3BF211C}" type="slidenum">
              <a:rPr lang="en-US" smtClean="0"/>
              <a:pPr/>
              <a:t>‹#›</a:t>
            </a:fld>
            <a:endParaRPr lang="en-US"/>
          </a:p>
        </p:txBody>
      </p:sp>
      <p:sp>
        <p:nvSpPr>
          <p:cNvPr id="8" name="Footer Placeholder 7">
            <a:extLst>
              <a:ext uri="{FF2B5EF4-FFF2-40B4-BE49-F238E27FC236}">
                <a16:creationId xmlns:a16="http://schemas.microsoft.com/office/drawing/2014/main" id="{2185F761-5E03-9ED0-0577-86D424CB9B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9" name="Title Placeholder 8">
            <a:extLst>
              <a:ext uri="{FF2B5EF4-FFF2-40B4-BE49-F238E27FC236}">
                <a16:creationId xmlns:a16="http://schemas.microsoft.com/office/drawing/2014/main" id="{DA76053D-382B-835C-47D0-4F7D0E9653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930372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 id="2147483655" r:id="rId25"/>
    <p:sldLayoutId id="2147483659" r:id="rId26"/>
    <p:sldLayoutId id="2147483658" r:id="rId27"/>
    <p:sldLayoutId id="2147483656" r:id="rId28"/>
    <p:sldLayoutId id="2147483657" r:id="rId29"/>
  </p:sldLayoutIdLst>
  <p:txStyles>
    <p:titleStyle>
      <a:lvl1pPr algn="l" defTabSz="914400" rtl="0" eaLnBrk="1" latinLnBrk="0" hangingPunct="1">
        <a:lnSpc>
          <a:spcPct val="90000"/>
        </a:lnSpc>
        <a:spcBef>
          <a:spcPct val="0"/>
        </a:spcBef>
        <a:buClr>
          <a:srgbClr val="92D050"/>
        </a:buClr>
        <a:buNone/>
        <a:defRPr sz="4400" b="1" kern="1200">
          <a:solidFill>
            <a:srgbClr val="08344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67C70C"/>
        </a:buClr>
        <a:buFont typeface="Arial" panose="020B0604020202020204" pitchFamily="34" charset="0"/>
        <a:buChar char="•"/>
        <a:defRPr sz="2800" kern="1200">
          <a:solidFill>
            <a:srgbClr val="0834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67C70C"/>
        </a:buClr>
        <a:buFont typeface="Arial" panose="020B0604020202020204" pitchFamily="34" charset="0"/>
        <a:buChar char="•"/>
        <a:defRPr sz="2400" kern="1200">
          <a:solidFill>
            <a:srgbClr val="0834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67C70C"/>
        </a:buClr>
        <a:buFont typeface="Arial" panose="020B0604020202020204" pitchFamily="34" charset="0"/>
        <a:buChar char="•"/>
        <a:defRPr sz="2000" kern="1200">
          <a:solidFill>
            <a:srgbClr val="08344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67C70C"/>
        </a:buClr>
        <a:buFont typeface="Arial" panose="020B0604020202020204" pitchFamily="34" charset="0"/>
        <a:buChar char="•"/>
        <a:defRPr sz="1800" kern="1200">
          <a:solidFill>
            <a:srgbClr val="08344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7C70C"/>
        </a:buClr>
        <a:buFont typeface="Arial" panose="020B0604020202020204" pitchFamily="34" charset="0"/>
        <a:buChar char="•"/>
        <a:defRPr sz="1800" kern="1200">
          <a:solidFill>
            <a:srgbClr val="08344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theorytwenty7.io/meetings/milsom" TargetMode="External"/><Relationship Id="rId1" Type="http://schemas.openxmlformats.org/officeDocument/2006/relationships/slideLayout" Target="../slideLayouts/slideLayout26.xml"/><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hyperlink" Target="tel:+44%20(0)%20777%20387%207335" TargetMode="External"/><Relationship Id="rId3" Type="http://schemas.openxmlformats.org/officeDocument/2006/relationships/hyperlink" Target="http://www.linkedin.com/in/james-milsom" TargetMode="External"/><Relationship Id="rId7" Type="http://schemas.openxmlformats.org/officeDocument/2006/relationships/hyperlink" Target="mailto:james@theorytwenty7.io" TargetMode="External"/><Relationship Id="rId12" Type="http://schemas.openxmlformats.org/officeDocument/2006/relationships/image" Target="../media/image26.svg"/><Relationship Id="rId2" Type="http://schemas.openxmlformats.org/officeDocument/2006/relationships/image" Target="../media/image3.png"/><Relationship Id="rId16" Type="http://schemas.openxmlformats.org/officeDocument/2006/relationships/image" Target="../media/image27.jpg"/><Relationship Id="rId1" Type="http://schemas.openxmlformats.org/officeDocument/2006/relationships/slideLayout" Target="../slideLayouts/slideLayout25.xml"/><Relationship Id="rId6" Type="http://schemas.openxmlformats.org/officeDocument/2006/relationships/image" Target="../media/image23.png"/><Relationship Id="rId11" Type="http://schemas.openxmlformats.org/officeDocument/2006/relationships/image" Target="../media/image25.png"/><Relationship Id="rId5" Type="http://schemas.openxmlformats.org/officeDocument/2006/relationships/hyperlink" Target="https://www.jmilsom.com/" TargetMode="External"/><Relationship Id="rId15" Type="http://schemas.openxmlformats.org/officeDocument/2006/relationships/hyperlink" Target="mailto:james@theorytwenty7.io?subject=I%20want%20to%20talk%20growth!" TargetMode="External"/><Relationship Id="rId10" Type="http://schemas.openxmlformats.org/officeDocument/2006/relationships/hyperlink" Target="https://meetings.hubspot.com/milsom" TargetMode="External"/><Relationship Id="rId4" Type="http://schemas.openxmlformats.org/officeDocument/2006/relationships/image" Target="../media/image22.png"/><Relationship Id="rId9" Type="http://schemas.openxmlformats.org/officeDocument/2006/relationships/hyperlink" Target="jmilsom.com" TargetMode="External"/><Relationship Id="rId14" Type="http://schemas.openxmlformats.org/officeDocument/2006/relationships/hyperlink" Target="https://theorytwenty7.io/meetings/mils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1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27.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theorytwenty7.io/meetings/milsom" TargetMode="External"/><Relationship Id="rId1" Type="http://schemas.openxmlformats.org/officeDocument/2006/relationships/slideLayout" Target="../slideLayouts/slideLayout21.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344D"/>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3EB34AB-C49E-FF44-D1CE-317C0ECA2EB8}"/>
              </a:ext>
            </a:extLst>
          </p:cNvPr>
          <p:cNvPicPr>
            <a:picLocks noChangeAspect="1"/>
          </p:cNvPicPr>
          <p:nvPr/>
        </p:nvPicPr>
        <p:blipFill>
          <a:blip r:embed="rId3"/>
          <a:srcRect/>
          <a:stretch/>
        </p:blipFill>
        <p:spPr>
          <a:xfrm>
            <a:off x="8414535" y="5644616"/>
            <a:ext cx="3145861" cy="655912"/>
          </a:xfrm>
          <a:prstGeom prst="rect">
            <a:avLst/>
          </a:prstGeom>
        </p:spPr>
      </p:pic>
      <p:sp>
        <p:nvSpPr>
          <p:cNvPr id="13" name="Title 1">
            <a:extLst>
              <a:ext uri="{FF2B5EF4-FFF2-40B4-BE49-F238E27FC236}">
                <a16:creationId xmlns:a16="http://schemas.microsoft.com/office/drawing/2014/main" id="{ABEB7669-4851-79F9-B976-339970E59133}"/>
              </a:ext>
            </a:extLst>
          </p:cNvPr>
          <p:cNvSpPr txBox="1">
            <a:spLocks/>
          </p:cNvSpPr>
          <p:nvPr/>
        </p:nvSpPr>
        <p:spPr>
          <a:xfrm>
            <a:off x="-511444" y="1391150"/>
            <a:ext cx="11990125" cy="1258076"/>
          </a:xfrm>
          <a:prstGeom prst="rect">
            <a:avLst/>
          </a:prstGeom>
        </p:spPr>
        <p:txBody>
          <a:bodyPr/>
          <a:lstStyle>
            <a:lvl1pPr algn="l" defTabSz="914400" rtl="0" eaLnBrk="1" latinLnBrk="0" hangingPunct="1">
              <a:lnSpc>
                <a:spcPct val="90000"/>
              </a:lnSpc>
              <a:spcBef>
                <a:spcPct val="0"/>
              </a:spcBef>
              <a:buClr>
                <a:srgbClr val="92D050"/>
              </a:buClr>
              <a:buNone/>
              <a:defRPr sz="4400" b="1" kern="1200">
                <a:solidFill>
                  <a:srgbClr val="08344D"/>
                </a:solidFill>
                <a:latin typeface="+mj-lt"/>
                <a:ea typeface="+mj-ea"/>
                <a:cs typeface="+mj-cs"/>
              </a:defRPr>
            </a:lvl1pPr>
          </a:lstStyle>
          <a:p>
            <a:pPr algn="r"/>
            <a:r>
              <a:rPr lang="en-US" sz="4800" dirty="0">
                <a:solidFill>
                  <a:schemeClr val="bg1"/>
                </a:solidFill>
                <a:latin typeface="Poppins Bold"/>
                <a:cs typeface="Arial" panose="020B0604020202020204" pitchFamily="34" charset="0"/>
              </a:rPr>
              <a:t>Ideal customer profile template</a:t>
            </a:r>
          </a:p>
        </p:txBody>
      </p:sp>
      <p:sp>
        <p:nvSpPr>
          <p:cNvPr id="2" name="TextBox 1">
            <a:extLst>
              <a:ext uri="{FF2B5EF4-FFF2-40B4-BE49-F238E27FC236}">
                <a16:creationId xmlns:a16="http://schemas.microsoft.com/office/drawing/2014/main" id="{9B344225-6CDD-0B87-9C95-5BDABEDA9E53}"/>
              </a:ext>
            </a:extLst>
          </p:cNvPr>
          <p:cNvSpPr txBox="1"/>
          <p:nvPr/>
        </p:nvSpPr>
        <p:spPr>
          <a:xfrm>
            <a:off x="5060598" y="3128198"/>
            <a:ext cx="6522720" cy="1569660"/>
          </a:xfrm>
          <a:prstGeom prst="rect">
            <a:avLst/>
          </a:prstGeom>
          <a:noFill/>
        </p:spPr>
        <p:txBody>
          <a:bodyPr wrap="square" rtlCol="0">
            <a:spAutoFit/>
          </a:bodyPr>
          <a:lstStyle/>
          <a:p>
            <a:pPr algn="r"/>
            <a:r>
              <a:rPr lang="en-GB" sz="3200" dirty="0">
                <a:solidFill>
                  <a:schemeClr val="bg1"/>
                </a:solidFill>
                <a:latin typeface="Poppins Regular" panose="00000500000000000000" pitchFamily="2" charset="0"/>
                <a:cs typeface="Poppins Regular" panose="00000500000000000000" pitchFamily="2" charset="0"/>
              </a:rPr>
              <a:t>Zero in on the companies that are the right fit for your products</a:t>
            </a:r>
            <a:endParaRPr lang="en-GB" sz="800" dirty="0">
              <a:solidFill>
                <a:schemeClr val="bg1"/>
              </a:solidFill>
              <a:latin typeface="Poppins Regular" panose="00000500000000000000" pitchFamily="2" charset="0"/>
              <a:cs typeface="Poppins Regular" panose="00000500000000000000" pitchFamily="2" charset="0"/>
            </a:endParaRPr>
          </a:p>
        </p:txBody>
      </p:sp>
      <p:sp>
        <p:nvSpPr>
          <p:cNvPr id="3" name="Slide Number Placeholder 2">
            <a:extLst>
              <a:ext uri="{FF2B5EF4-FFF2-40B4-BE49-F238E27FC236}">
                <a16:creationId xmlns:a16="http://schemas.microsoft.com/office/drawing/2014/main" id="{CB0B86BF-A212-24CF-F123-AFD5FDFCD2B4}"/>
              </a:ext>
            </a:extLst>
          </p:cNvPr>
          <p:cNvSpPr>
            <a:spLocks noGrp="1"/>
          </p:cNvSpPr>
          <p:nvPr>
            <p:ph type="sldNum" sz="quarter" idx="12"/>
          </p:nvPr>
        </p:nvSpPr>
        <p:spPr>
          <a:xfrm>
            <a:off x="8884920" y="6484366"/>
            <a:ext cx="2743200" cy="365125"/>
          </a:xfrm>
        </p:spPr>
        <p:txBody>
          <a:bodyPr/>
          <a:lstStyle/>
          <a:p>
            <a:fld id="{B09D0551-B2C2-1E4D-93DF-AE22D3BF211C}" type="slidenum">
              <a:rPr lang="en-US" sz="600" smtClean="0">
                <a:solidFill>
                  <a:schemeClr val="bg1"/>
                </a:solidFill>
                <a:latin typeface="Poppins" panose="00000500000000000000" pitchFamily="2" charset="0"/>
                <a:cs typeface="Poppins" panose="00000500000000000000" pitchFamily="2" charset="0"/>
              </a:rPr>
              <a:t>1</a:t>
            </a:fld>
            <a:endParaRPr lang="en-US" sz="600" dirty="0">
              <a:solidFill>
                <a:schemeClr val="bg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1EED6983-A51B-5A10-6CDE-529F9E0C2E87}"/>
              </a:ext>
            </a:extLst>
          </p:cNvPr>
          <p:cNvSpPr txBox="1"/>
          <p:nvPr/>
        </p:nvSpPr>
        <p:spPr>
          <a:xfrm>
            <a:off x="10287703" y="6568589"/>
            <a:ext cx="1228012" cy="184666"/>
          </a:xfrm>
          <a:prstGeom prst="rect">
            <a:avLst/>
          </a:prstGeom>
          <a:noFill/>
        </p:spPr>
        <p:txBody>
          <a:bodyPr wrap="square">
            <a:spAutoFit/>
          </a:bodyPr>
          <a:lstStyle/>
          <a:p>
            <a:r>
              <a:rPr lang="en-US" sz="600" dirty="0">
                <a:solidFill>
                  <a:schemeClr val="bg1"/>
                </a:solidFill>
                <a:latin typeface="Poppins" panose="00000500000000000000" pitchFamily="2" charset="0"/>
                <a:cs typeface="Poppins" panose="00000500000000000000" pitchFamily="2" charset="0"/>
              </a:rPr>
              <a:t>© theorytwenty7 marketing</a:t>
            </a:r>
          </a:p>
        </p:txBody>
      </p:sp>
      <p:pic>
        <p:nvPicPr>
          <p:cNvPr id="5" name="Picture 9">
            <a:extLst>
              <a:ext uri="{FF2B5EF4-FFF2-40B4-BE49-F238E27FC236}">
                <a16:creationId xmlns:a16="http://schemas.microsoft.com/office/drawing/2014/main" id="{88E8CCE3-1C15-A631-CDA1-1A0433BE0E91}"/>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17" b="17"/>
          <a:stretch/>
        </p:blipFill>
        <p:spPr>
          <a:xfrm>
            <a:off x="-291830" y="2537717"/>
            <a:ext cx="5188329" cy="4577770"/>
          </a:xfrm>
          <a:prstGeom prst="rect">
            <a:avLst/>
          </a:prstGeom>
        </p:spPr>
      </p:pic>
    </p:spTree>
    <p:extLst>
      <p:ext uri="{BB962C8B-B14F-4D97-AF65-F5344CB8AC3E}">
        <p14:creationId xmlns:p14="http://schemas.microsoft.com/office/powerpoint/2010/main" val="2251008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5019510-8A0C-0DA9-F6F1-D5911D20E50D}"/>
              </a:ext>
            </a:extLst>
          </p:cNvPr>
          <p:cNvSpPr txBox="1">
            <a:spLocks/>
          </p:cNvSpPr>
          <p:nvPr/>
        </p:nvSpPr>
        <p:spPr>
          <a:xfrm>
            <a:off x="838200" y="37320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Clr>
                <a:srgbClr val="92D050"/>
              </a:buClr>
              <a:buNone/>
              <a:defRPr sz="4400" b="1" kern="1200">
                <a:solidFill>
                  <a:srgbClr val="08344D"/>
                </a:solidFill>
                <a:latin typeface="Arial" panose="020B0604020202020204" pitchFamily="34" charset="0"/>
                <a:ea typeface="+mj-ea"/>
                <a:cs typeface="Arial" panose="020B0604020202020204" pitchFamily="34" charset="0"/>
              </a:defRPr>
            </a:lvl1pPr>
          </a:lstStyle>
          <a:p>
            <a:r>
              <a:rPr lang="en-GB" dirty="0">
                <a:solidFill>
                  <a:schemeClr val="bg1"/>
                </a:solidFill>
                <a:latin typeface="Poppins Bold" panose="00000800000000000000" pitchFamily="2" charset="0"/>
                <a:cs typeface="Poppins Bold" panose="00000800000000000000" pitchFamily="2" charset="0"/>
              </a:rPr>
              <a:t>Move forward</a:t>
            </a:r>
          </a:p>
        </p:txBody>
      </p:sp>
      <p:sp>
        <p:nvSpPr>
          <p:cNvPr id="5" name="Content Placeholder 3">
            <a:extLst>
              <a:ext uri="{FF2B5EF4-FFF2-40B4-BE49-F238E27FC236}">
                <a16:creationId xmlns:a16="http://schemas.microsoft.com/office/drawing/2014/main" id="{B72E3352-0694-1A1F-6B30-E63AF8841FA4}"/>
              </a:ext>
            </a:extLst>
          </p:cNvPr>
          <p:cNvSpPr txBox="1">
            <a:spLocks/>
          </p:cNvSpPr>
          <p:nvPr/>
        </p:nvSpPr>
        <p:spPr>
          <a:xfrm>
            <a:off x="856344" y="1309688"/>
            <a:ext cx="10171113" cy="76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7C70C"/>
              </a:buClr>
              <a:buFont typeface="Arial" panose="020B0604020202020204" pitchFamily="34" charset="0"/>
              <a:buChar char="•"/>
              <a:defRPr sz="2800" kern="1200">
                <a:solidFill>
                  <a:srgbClr val="0834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67C70C"/>
              </a:buClr>
              <a:buFont typeface="Arial" panose="020B0604020202020204" pitchFamily="34" charset="0"/>
              <a:buChar char="•"/>
              <a:defRPr sz="2400" kern="1200">
                <a:solidFill>
                  <a:srgbClr val="0834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67C70C"/>
              </a:buClr>
              <a:buFont typeface="Arial" panose="020B0604020202020204" pitchFamily="34" charset="0"/>
              <a:buChar char="•"/>
              <a:defRPr sz="2000" kern="1200">
                <a:solidFill>
                  <a:srgbClr val="08344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67C70C"/>
              </a:buClr>
              <a:buFont typeface="Arial" panose="020B0604020202020204" pitchFamily="34" charset="0"/>
              <a:buChar char="•"/>
              <a:defRPr sz="1800" kern="1200">
                <a:solidFill>
                  <a:srgbClr val="08344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7C70C"/>
              </a:buClr>
              <a:buFont typeface="Arial" panose="020B0604020202020204" pitchFamily="34" charset="0"/>
              <a:buChar char="•"/>
              <a:defRPr sz="1800" kern="1200">
                <a:solidFill>
                  <a:srgbClr val="08344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solidFill>
                  <a:schemeClr val="bg1"/>
                </a:solidFill>
                <a:latin typeface="Poppins SemiBold" panose="020B0502040204020203" pitchFamily="2" charset="0"/>
                <a:cs typeface="Poppins SemiBold" panose="020B0502040204020203" pitchFamily="2" charset="0"/>
              </a:rPr>
              <a:t>Let’s grow together </a:t>
            </a:r>
          </a:p>
        </p:txBody>
      </p:sp>
      <p:sp>
        <p:nvSpPr>
          <p:cNvPr id="6" name="Content Placeholder 9">
            <a:extLst>
              <a:ext uri="{FF2B5EF4-FFF2-40B4-BE49-F238E27FC236}">
                <a16:creationId xmlns:a16="http://schemas.microsoft.com/office/drawing/2014/main" id="{C283941C-2272-9860-A7EE-5F0045BEC6E9}"/>
              </a:ext>
            </a:extLst>
          </p:cNvPr>
          <p:cNvSpPr txBox="1">
            <a:spLocks/>
          </p:cNvSpPr>
          <p:nvPr/>
        </p:nvSpPr>
        <p:spPr>
          <a:xfrm>
            <a:off x="838200" y="2327732"/>
            <a:ext cx="5410200" cy="25050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67C70C"/>
              </a:buClr>
              <a:buFont typeface="Arial" panose="020B0604020202020204" pitchFamily="34" charset="0"/>
              <a:buChar char="•"/>
              <a:defRPr sz="2800" kern="1200">
                <a:solidFill>
                  <a:srgbClr val="0834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67C70C"/>
              </a:buClr>
              <a:buFont typeface="Arial" panose="020B0604020202020204" pitchFamily="34" charset="0"/>
              <a:buChar char="•"/>
              <a:defRPr sz="2400" kern="1200">
                <a:solidFill>
                  <a:srgbClr val="0834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67C70C"/>
              </a:buClr>
              <a:buFont typeface="Arial" panose="020B0604020202020204" pitchFamily="34" charset="0"/>
              <a:buChar char="•"/>
              <a:defRPr sz="2000" kern="1200">
                <a:solidFill>
                  <a:srgbClr val="08344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67C70C"/>
              </a:buClr>
              <a:buFont typeface="Arial" panose="020B0604020202020204" pitchFamily="34" charset="0"/>
              <a:buChar char="•"/>
              <a:defRPr sz="1800" kern="1200">
                <a:solidFill>
                  <a:srgbClr val="08344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7C70C"/>
              </a:buClr>
              <a:buFont typeface="Arial" panose="020B0604020202020204" pitchFamily="34" charset="0"/>
              <a:buChar char="•"/>
              <a:defRPr sz="1800" kern="1200">
                <a:solidFill>
                  <a:srgbClr val="08344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chemeClr val="bg1"/>
                </a:solidFill>
                <a:latin typeface="Poppins Regular" panose="00000500000000000000" pitchFamily="2" charset="0"/>
                <a:cs typeface="Poppins Regular" panose="00000500000000000000" pitchFamily="2" charset="0"/>
              </a:rPr>
              <a:t>Need help choosing the right solutions?</a:t>
            </a:r>
          </a:p>
          <a:p>
            <a:r>
              <a:rPr lang="en-GB" sz="2000" dirty="0">
                <a:solidFill>
                  <a:schemeClr val="bg1"/>
                </a:solidFill>
                <a:latin typeface="Poppins Regular" panose="00000500000000000000" pitchFamily="2" charset="0"/>
                <a:cs typeface="Poppins Regular" panose="00000500000000000000" pitchFamily="2" charset="0"/>
              </a:rPr>
              <a:t>Looking to learn about how growth as </a:t>
            </a:r>
            <a:br>
              <a:rPr lang="en-GB" sz="2000" dirty="0">
                <a:solidFill>
                  <a:schemeClr val="bg1"/>
                </a:solidFill>
                <a:latin typeface="Poppins Regular" panose="00000500000000000000" pitchFamily="2" charset="0"/>
                <a:cs typeface="Poppins Regular" panose="00000500000000000000" pitchFamily="2" charset="0"/>
              </a:rPr>
            </a:br>
            <a:r>
              <a:rPr lang="en-GB" sz="2000" dirty="0">
                <a:solidFill>
                  <a:schemeClr val="bg1"/>
                </a:solidFill>
                <a:latin typeface="Poppins Regular" panose="00000500000000000000" pitchFamily="2" charset="0"/>
                <a:cs typeface="Poppins Regular" panose="00000500000000000000" pitchFamily="2" charset="0"/>
              </a:rPr>
              <a:t>a service can help you?</a:t>
            </a:r>
          </a:p>
          <a:p>
            <a:r>
              <a:rPr lang="en-GB" sz="2000" dirty="0">
                <a:solidFill>
                  <a:schemeClr val="bg1"/>
                </a:solidFill>
                <a:latin typeface="Poppins Regular" panose="00000500000000000000" pitchFamily="2" charset="0"/>
                <a:cs typeface="Poppins Regular" panose="00000500000000000000" pitchFamily="2" charset="0"/>
              </a:rPr>
              <a:t>Want to learn more about theorytwenty7?</a:t>
            </a:r>
          </a:p>
          <a:p>
            <a:r>
              <a:rPr lang="en-GB" sz="2000" dirty="0">
                <a:solidFill>
                  <a:schemeClr val="bg1"/>
                </a:solidFill>
                <a:latin typeface="Poppins Regular" panose="00000500000000000000" pitchFamily="2" charset="0"/>
                <a:cs typeface="Poppins Regular" panose="00000500000000000000" pitchFamily="2" charset="0"/>
              </a:rPr>
              <a:t>Ready to subscribe?</a:t>
            </a:r>
          </a:p>
          <a:p>
            <a:endParaRPr lang="en-GB" sz="2000" dirty="0">
              <a:solidFill>
                <a:schemeClr val="bg1"/>
              </a:solidFill>
              <a:latin typeface="Poppins Regular" panose="00000500000000000000" pitchFamily="2" charset="0"/>
              <a:cs typeface="Poppins Regular" panose="00000500000000000000" pitchFamily="2" charset="0"/>
            </a:endParaRPr>
          </a:p>
          <a:p>
            <a:pPr marL="0" indent="0">
              <a:buNone/>
            </a:pPr>
            <a:r>
              <a:rPr lang="en-GB" sz="2200" dirty="0">
                <a:solidFill>
                  <a:schemeClr val="bg1"/>
                </a:solidFill>
                <a:latin typeface="Poppins Regular" panose="00000500000000000000" pitchFamily="2" charset="0"/>
                <a:cs typeface="Poppins Regular" panose="00000500000000000000" pitchFamily="2" charset="0"/>
              </a:rPr>
              <a:t>Book a call to talk about your growth, and we’ll include a free Inbound / Paid / Product Marketing audit!</a:t>
            </a:r>
          </a:p>
          <a:p>
            <a:endParaRPr lang="en-GB" sz="2000" dirty="0">
              <a:solidFill>
                <a:schemeClr val="bg1"/>
              </a:solidFill>
              <a:latin typeface="Poppins Regular" panose="00000500000000000000" pitchFamily="2" charset="0"/>
              <a:cs typeface="Poppins Regular" panose="00000500000000000000" pitchFamily="2" charset="0"/>
            </a:endParaRPr>
          </a:p>
          <a:p>
            <a:endParaRPr lang="en-GB" sz="2000" dirty="0">
              <a:solidFill>
                <a:schemeClr val="bg1"/>
              </a:solidFill>
              <a:latin typeface="Poppins Regular" panose="00000500000000000000" pitchFamily="2" charset="0"/>
              <a:cs typeface="Poppins Regular" panose="00000500000000000000" pitchFamily="2" charset="0"/>
            </a:endParaRPr>
          </a:p>
          <a:p>
            <a:endParaRPr lang="en-GB" sz="2000" dirty="0">
              <a:solidFill>
                <a:schemeClr val="bg1"/>
              </a:solidFill>
              <a:latin typeface="Poppins Regular" panose="00000500000000000000" pitchFamily="2" charset="0"/>
              <a:cs typeface="Poppins Regular" panose="00000500000000000000" pitchFamily="2" charset="0"/>
            </a:endParaRPr>
          </a:p>
          <a:p>
            <a:endParaRPr lang="en-GB" sz="2000" dirty="0">
              <a:solidFill>
                <a:schemeClr val="bg1"/>
              </a:solidFill>
              <a:latin typeface="Poppins Regular" panose="00000500000000000000" pitchFamily="2" charset="0"/>
              <a:cs typeface="Poppins Regular" panose="00000500000000000000" pitchFamily="2" charset="0"/>
            </a:endParaRPr>
          </a:p>
          <a:p>
            <a:endParaRPr lang="en-GB" sz="2000" dirty="0">
              <a:solidFill>
                <a:schemeClr val="bg1"/>
              </a:solidFill>
              <a:latin typeface="Poppins Regular" panose="00000500000000000000" pitchFamily="2" charset="0"/>
              <a:cs typeface="Poppins Regular" panose="00000500000000000000" pitchFamily="2" charset="0"/>
            </a:endParaRPr>
          </a:p>
          <a:p>
            <a:endParaRPr lang="en-GB" sz="2000" dirty="0">
              <a:solidFill>
                <a:schemeClr val="bg1"/>
              </a:solidFill>
              <a:latin typeface="Poppins Regular" panose="00000500000000000000" pitchFamily="2" charset="0"/>
              <a:cs typeface="Poppins Regular" panose="00000500000000000000" pitchFamily="2" charset="0"/>
            </a:endParaRPr>
          </a:p>
          <a:p>
            <a:endParaRPr lang="en-GB" sz="2000" dirty="0">
              <a:solidFill>
                <a:schemeClr val="bg1"/>
              </a:solidFill>
              <a:latin typeface="Poppins Regular" panose="00000500000000000000" pitchFamily="2" charset="0"/>
              <a:cs typeface="Poppins Regular" panose="00000500000000000000" pitchFamily="2" charset="0"/>
            </a:endParaRPr>
          </a:p>
          <a:p>
            <a:endParaRPr lang="en-GB" sz="2000" dirty="0">
              <a:solidFill>
                <a:schemeClr val="bg1"/>
              </a:solidFill>
              <a:latin typeface="Poppins Regular" panose="00000500000000000000" pitchFamily="2" charset="0"/>
              <a:cs typeface="Poppins Regular" panose="00000500000000000000" pitchFamily="2" charset="0"/>
            </a:endParaRPr>
          </a:p>
          <a:p>
            <a:pPr marL="0" indent="0">
              <a:buNone/>
            </a:pPr>
            <a:endParaRPr lang="en-GB" sz="2000" dirty="0">
              <a:solidFill>
                <a:schemeClr val="bg1"/>
              </a:solidFill>
              <a:latin typeface="Poppins Regular" panose="00000500000000000000" pitchFamily="2" charset="0"/>
              <a:cs typeface="Poppins Regular" panose="00000500000000000000" pitchFamily="2" charset="0"/>
            </a:endParaRPr>
          </a:p>
        </p:txBody>
      </p:sp>
      <p:grpSp>
        <p:nvGrpSpPr>
          <p:cNvPr id="10" name="Group 9">
            <a:extLst>
              <a:ext uri="{FF2B5EF4-FFF2-40B4-BE49-F238E27FC236}">
                <a16:creationId xmlns:a16="http://schemas.microsoft.com/office/drawing/2014/main" id="{7F429D0A-83B9-2889-EAA9-46462C1F92F0}"/>
              </a:ext>
            </a:extLst>
          </p:cNvPr>
          <p:cNvGrpSpPr/>
          <p:nvPr/>
        </p:nvGrpSpPr>
        <p:grpSpPr>
          <a:xfrm>
            <a:off x="6587901" y="4928150"/>
            <a:ext cx="4439556" cy="930384"/>
            <a:chOff x="913494" y="5035660"/>
            <a:chExt cx="4439556" cy="930384"/>
          </a:xfrm>
        </p:grpSpPr>
        <p:sp>
          <p:nvSpPr>
            <p:cNvPr id="9" name="Rectangle: Rounded Corners 8">
              <a:hlinkClick r:id="rId2"/>
              <a:extLst>
                <a:ext uri="{FF2B5EF4-FFF2-40B4-BE49-F238E27FC236}">
                  <a16:creationId xmlns:a16="http://schemas.microsoft.com/office/drawing/2014/main" id="{3E6E339D-D054-1D0A-80FC-F0B55793C182}"/>
                </a:ext>
              </a:extLst>
            </p:cNvPr>
            <p:cNvSpPr/>
            <p:nvPr/>
          </p:nvSpPr>
          <p:spPr>
            <a:xfrm>
              <a:off x="913494" y="5035660"/>
              <a:ext cx="4439556" cy="930384"/>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4553C058-032B-32DE-FF37-568CC57DACC9}"/>
                </a:ext>
              </a:extLst>
            </p:cNvPr>
            <p:cNvSpPr txBox="1"/>
            <p:nvPr/>
          </p:nvSpPr>
          <p:spPr>
            <a:xfrm>
              <a:off x="1932669" y="5228486"/>
              <a:ext cx="2401206" cy="646331"/>
            </a:xfrm>
            <a:prstGeom prst="rect">
              <a:avLst/>
            </a:prstGeom>
            <a:noFill/>
          </p:spPr>
          <p:txBody>
            <a:bodyPr wrap="square">
              <a:spAutoFit/>
            </a:bodyPr>
            <a:lstStyle/>
            <a:p>
              <a:pPr marL="0" indent="0">
                <a:buNone/>
              </a:pPr>
              <a:r>
                <a:rPr lang="en-GB" sz="3600" b="1" dirty="0">
                  <a:latin typeface="Poppins SemiBold" panose="00000700000000000000" pitchFamily="2" charset="0"/>
                  <a:cs typeface="Poppins SemiBold" panose="00000700000000000000" pitchFamily="2" charset="0"/>
                </a:rPr>
                <a:t>Let’s talk</a:t>
              </a:r>
            </a:p>
          </p:txBody>
        </p:sp>
      </p:grpSp>
      <p:pic>
        <p:nvPicPr>
          <p:cNvPr id="8" name="Content Placeholder 8">
            <a:extLst>
              <a:ext uri="{FF2B5EF4-FFF2-40B4-BE49-F238E27FC236}">
                <a16:creationId xmlns:a16="http://schemas.microsoft.com/office/drawing/2014/main" id="{D1082AE0-8C73-E3C5-A6BD-5A487F7580F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09070" y="1586067"/>
            <a:ext cx="3785250" cy="3342083"/>
          </a:xfrm>
          <a:prstGeom prst="rect">
            <a:avLst/>
          </a:prstGeom>
        </p:spPr>
      </p:pic>
      <p:sp>
        <p:nvSpPr>
          <p:cNvPr id="2" name="Slide Number Placeholder 2">
            <a:extLst>
              <a:ext uri="{FF2B5EF4-FFF2-40B4-BE49-F238E27FC236}">
                <a16:creationId xmlns:a16="http://schemas.microsoft.com/office/drawing/2014/main" id="{81C531EF-A85D-600A-1CB3-9C0697D24D6F}"/>
              </a:ext>
            </a:extLst>
          </p:cNvPr>
          <p:cNvSpPr>
            <a:spLocks noGrp="1"/>
          </p:cNvSpPr>
          <p:nvPr>
            <p:ph type="sldNum" sz="quarter" idx="12"/>
          </p:nvPr>
        </p:nvSpPr>
        <p:spPr>
          <a:xfrm>
            <a:off x="8884920" y="6484366"/>
            <a:ext cx="2743200" cy="365125"/>
          </a:xfrm>
        </p:spPr>
        <p:txBody>
          <a:bodyPr/>
          <a:lstStyle/>
          <a:p>
            <a:fld id="{B09D0551-B2C2-1E4D-93DF-AE22D3BF211C}" type="slidenum">
              <a:rPr lang="en-US" sz="600" smtClean="0">
                <a:solidFill>
                  <a:schemeClr val="bg1"/>
                </a:solidFill>
                <a:latin typeface="Poppins" panose="00000500000000000000" pitchFamily="2" charset="0"/>
                <a:cs typeface="Poppins" panose="00000500000000000000" pitchFamily="2" charset="0"/>
              </a:rPr>
              <a:t>10</a:t>
            </a:fld>
            <a:endParaRPr lang="en-US" sz="600" dirty="0">
              <a:solidFill>
                <a:schemeClr val="bg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7612FDB3-F1F4-29C9-9ACC-DC216A719EE9}"/>
              </a:ext>
            </a:extLst>
          </p:cNvPr>
          <p:cNvSpPr txBox="1"/>
          <p:nvPr/>
        </p:nvSpPr>
        <p:spPr>
          <a:xfrm>
            <a:off x="10287703" y="6568589"/>
            <a:ext cx="1228012" cy="184666"/>
          </a:xfrm>
          <a:prstGeom prst="rect">
            <a:avLst/>
          </a:prstGeom>
          <a:noFill/>
        </p:spPr>
        <p:txBody>
          <a:bodyPr wrap="square">
            <a:spAutoFit/>
          </a:bodyPr>
          <a:lstStyle/>
          <a:p>
            <a:r>
              <a:rPr lang="en-US" sz="600" dirty="0">
                <a:solidFill>
                  <a:schemeClr val="bg1"/>
                </a:solidFill>
                <a:latin typeface="Poppins" panose="00000500000000000000" pitchFamily="2" charset="0"/>
                <a:cs typeface="Poppins" panose="00000500000000000000" pitchFamily="2" charset="0"/>
              </a:rPr>
              <a:t>© theorytwenty7 marketing</a:t>
            </a:r>
          </a:p>
        </p:txBody>
      </p:sp>
    </p:spTree>
    <p:extLst>
      <p:ext uri="{BB962C8B-B14F-4D97-AF65-F5344CB8AC3E}">
        <p14:creationId xmlns:p14="http://schemas.microsoft.com/office/powerpoint/2010/main" val="1875838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3EB34AB-C49E-FF44-D1CE-317C0ECA2EB8}"/>
              </a:ext>
            </a:extLst>
          </p:cNvPr>
          <p:cNvPicPr>
            <a:picLocks noChangeAspect="1"/>
          </p:cNvPicPr>
          <p:nvPr/>
        </p:nvPicPr>
        <p:blipFill>
          <a:blip r:embed="rId2"/>
          <a:srcRect/>
          <a:stretch/>
        </p:blipFill>
        <p:spPr>
          <a:xfrm>
            <a:off x="8414535" y="5644616"/>
            <a:ext cx="3145861" cy="655912"/>
          </a:xfrm>
          <a:prstGeom prst="rect">
            <a:avLst/>
          </a:prstGeom>
        </p:spPr>
      </p:pic>
      <p:sp>
        <p:nvSpPr>
          <p:cNvPr id="13" name="Title 1">
            <a:extLst>
              <a:ext uri="{FF2B5EF4-FFF2-40B4-BE49-F238E27FC236}">
                <a16:creationId xmlns:a16="http://schemas.microsoft.com/office/drawing/2014/main" id="{ABEB7669-4851-79F9-B976-339970E59133}"/>
              </a:ext>
            </a:extLst>
          </p:cNvPr>
          <p:cNvSpPr txBox="1">
            <a:spLocks/>
          </p:cNvSpPr>
          <p:nvPr/>
        </p:nvSpPr>
        <p:spPr>
          <a:xfrm>
            <a:off x="2784776" y="1391150"/>
            <a:ext cx="8693905" cy="1258076"/>
          </a:xfrm>
          <a:prstGeom prst="rect">
            <a:avLst/>
          </a:prstGeom>
        </p:spPr>
        <p:txBody>
          <a:bodyPr/>
          <a:lstStyle>
            <a:lvl1pPr algn="l" defTabSz="914400" rtl="0" eaLnBrk="1" latinLnBrk="0" hangingPunct="1">
              <a:lnSpc>
                <a:spcPct val="90000"/>
              </a:lnSpc>
              <a:spcBef>
                <a:spcPct val="0"/>
              </a:spcBef>
              <a:buClr>
                <a:srgbClr val="92D050"/>
              </a:buClr>
              <a:buNone/>
              <a:defRPr sz="4400" b="1" kern="1200">
                <a:solidFill>
                  <a:srgbClr val="08344D"/>
                </a:solidFill>
                <a:latin typeface="+mj-lt"/>
                <a:ea typeface="+mj-ea"/>
                <a:cs typeface="+mj-cs"/>
              </a:defRPr>
            </a:lvl1pPr>
          </a:lstStyle>
          <a:p>
            <a:pPr algn="r"/>
            <a:r>
              <a:rPr lang="en-US" sz="6600" dirty="0">
                <a:solidFill>
                  <a:schemeClr val="bg1"/>
                </a:solidFill>
                <a:latin typeface="Poppins Bold"/>
                <a:cs typeface="Arial" panose="020B0604020202020204" pitchFamily="34" charset="0"/>
              </a:rPr>
              <a:t>Let’s connect!</a:t>
            </a:r>
          </a:p>
        </p:txBody>
      </p:sp>
      <p:grpSp>
        <p:nvGrpSpPr>
          <p:cNvPr id="15" name="Group 14">
            <a:extLst>
              <a:ext uri="{FF2B5EF4-FFF2-40B4-BE49-F238E27FC236}">
                <a16:creationId xmlns:a16="http://schemas.microsoft.com/office/drawing/2014/main" id="{D13E2323-BDF1-E962-D35C-1E20963A0EF5}"/>
              </a:ext>
            </a:extLst>
          </p:cNvPr>
          <p:cNvGrpSpPr/>
          <p:nvPr/>
        </p:nvGrpSpPr>
        <p:grpSpPr>
          <a:xfrm>
            <a:off x="3750251" y="2776469"/>
            <a:ext cx="4014401" cy="2730339"/>
            <a:chOff x="4509667" y="2528496"/>
            <a:chExt cx="4014401" cy="2730339"/>
          </a:xfrm>
        </p:grpSpPr>
        <p:pic>
          <p:nvPicPr>
            <p:cNvPr id="8" name="Picture 7">
              <a:hlinkClick r:id="rId3"/>
              <a:extLst>
                <a:ext uri="{FF2B5EF4-FFF2-40B4-BE49-F238E27FC236}">
                  <a16:creationId xmlns:a16="http://schemas.microsoft.com/office/drawing/2014/main" id="{4285477E-A3BE-6FF8-452B-A7FC4F922CBE}"/>
                </a:ext>
              </a:extLst>
            </p:cNvPr>
            <p:cNvPicPr>
              <a:picLocks noChangeAspect="1"/>
            </p:cNvPicPr>
            <p:nvPr/>
          </p:nvPicPr>
          <p:blipFill>
            <a:blip r:embed="rId4"/>
            <a:stretch>
              <a:fillRect/>
            </a:stretch>
          </p:blipFill>
          <p:spPr>
            <a:xfrm>
              <a:off x="4532316" y="3634409"/>
              <a:ext cx="609524" cy="609524"/>
            </a:xfrm>
            <a:prstGeom prst="rect">
              <a:avLst/>
            </a:prstGeom>
          </p:spPr>
        </p:pic>
        <p:sp>
          <p:nvSpPr>
            <p:cNvPr id="22" name="TextBox 21">
              <a:extLst>
                <a:ext uri="{FF2B5EF4-FFF2-40B4-BE49-F238E27FC236}">
                  <a16:creationId xmlns:a16="http://schemas.microsoft.com/office/drawing/2014/main" id="{183C894F-D185-A984-0564-2E794338E1B5}"/>
                </a:ext>
              </a:extLst>
            </p:cNvPr>
            <p:cNvSpPr txBox="1"/>
            <p:nvPr/>
          </p:nvSpPr>
          <p:spPr>
            <a:xfrm>
              <a:off x="4509667" y="2528496"/>
              <a:ext cx="2257055" cy="553998"/>
            </a:xfrm>
            <a:prstGeom prst="rect">
              <a:avLst/>
            </a:prstGeom>
            <a:noFill/>
          </p:spPr>
          <p:txBody>
            <a:bodyPr wrap="square">
              <a:spAutoFit/>
            </a:bodyPr>
            <a:lstStyle/>
            <a:p>
              <a:r>
                <a:rPr lang="en-GB" sz="1800" dirty="0">
                  <a:solidFill>
                    <a:schemeClr val="bg1"/>
                  </a:solidFill>
                  <a:latin typeface="Poppins Regular" panose="00000500000000000000" pitchFamily="2" charset="0"/>
                  <a:cs typeface="Poppins Regular" panose="00000500000000000000" pitchFamily="2" charset="0"/>
                </a:rPr>
                <a:t>James Milsom</a:t>
              </a:r>
            </a:p>
            <a:p>
              <a:r>
                <a:rPr lang="en-GB" sz="1200" i="1" dirty="0">
                  <a:solidFill>
                    <a:schemeClr val="bg1"/>
                  </a:solidFill>
                  <a:latin typeface="Poppins Regular" panose="00000500000000000000" pitchFamily="2" charset="0"/>
                  <a:cs typeface="Poppins Regular" panose="00000500000000000000" pitchFamily="2" charset="0"/>
                </a:rPr>
                <a:t>Managing Director </a:t>
              </a:r>
              <a:endParaRPr lang="en-GB" sz="1200" i="1" dirty="0"/>
            </a:p>
          </p:txBody>
        </p:sp>
        <p:pic>
          <p:nvPicPr>
            <p:cNvPr id="31" name="Picture 30">
              <a:hlinkClick r:id="rId5"/>
              <a:extLst>
                <a:ext uri="{FF2B5EF4-FFF2-40B4-BE49-F238E27FC236}">
                  <a16:creationId xmlns:a16="http://schemas.microsoft.com/office/drawing/2014/main" id="{FDDF8A90-0030-19FC-C6AF-669A7F39764B}"/>
                </a:ext>
              </a:extLst>
            </p:cNvPr>
            <p:cNvPicPr>
              <a:picLocks noChangeAspect="1"/>
            </p:cNvPicPr>
            <p:nvPr/>
          </p:nvPicPr>
          <p:blipFill>
            <a:blip r:embed="rId6"/>
            <a:stretch>
              <a:fillRect/>
            </a:stretch>
          </p:blipFill>
          <p:spPr>
            <a:xfrm>
              <a:off x="4532101" y="4134548"/>
              <a:ext cx="609653" cy="609653"/>
            </a:xfrm>
            <a:prstGeom prst="rect">
              <a:avLst/>
            </a:prstGeom>
          </p:spPr>
        </p:pic>
        <p:pic>
          <p:nvPicPr>
            <p:cNvPr id="35" name="Picture 34">
              <a:hlinkClick r:id="rId7"/>
              <a:extLst>
                <a:ext uri="{FF2B5EF4-FFF2-40B4-BE49-F238E27FC236}">
                  <a16:creationId xmlns:a16="http://schemas.microsoft.com/office/drawing/2014/main" id="{7F92B2F3-B8C5-3D9B-1A66-F17A1B578C31}"/>
                </a:ext>
              </a:extLst>
            </p:cNvPr>
            <p:cNvPicPr>
              <a:picLocks noChangeAspect="1"/>
            </p:cNvPicPr>
            <p:nvPr/>
          </p:nvPicPr>
          <p:blipFill>
            <a:blip r:embed="rId8"/>
            <a:stretch>
              <a:fillRect/>
            </a:stretch>
          </p:blipFill>
          <p:spPr>
            <a:xfrm>
              <a:off x="4525966" y="4649182"/>
              <a:ext cx="609653" cy="609653"/>
            </a:xfrm>
            <a:prstGeom prst="rect">
              <a:avLst/>
            </a:prstGeom>
          </p:spPr>
        </p:pic>
        <p:pic>
          <p:nvPicPr>
            <p:cNvPr id="36" name="Picture 35">
              <a:hlinkClick r:id="rId9"/>
              <a:extLst>
                <a:ext uri="{FF2B5EF4-FFF2-40B4-BE49-F238E27FC236}">
                  <a16:creationId xmlns:a16="http://schemas.microsoft.com/office/drawing/2014/main" id="{25BF111B-876C-9B6F-B81A-172DC3CF1C8B}"/>
                </a:ext>
              </a:extLst>
            </p:cNvPr>
            <p:cNvPicPr>
              <a:picLocks noChangeAspect="1"/>
            </p:cNvPicPr>
            <p:nvPr/>
          </p:nvPicPr>
          <p:blipFill>
            <a:blip r:embed="rId6"/>
            <a:stretch>
              <a:fillRect/>
            </a:stretch>
          </p:blipFill>
          <p:spPr>
            <a:xfrm>
              <a:off x="4532316" y="3122947"/>
              <a:ext cx="609653" cy="609653"/>
            </a:xfrm>
            <a:prstGeom prst="rect">
              <a:avLst/>
            </a:prstGeom>
          </p:spPr>
        </p:pic>
        <p:sp>
          <p:nvSpPr>
            <p:cNvPr id="37" name="Rectangle 36">
              <a:hlinkClick r:id="rId10"/>
              <a:extLst>
                <a:ext uri="{FF2B5EF4-FFF2-40B4-BE49-F238E27FC236}">
                  <a16:creationId xmlns:a16="http://schemas.microsoft.com/office/drawing/2014/main" id="{A059451C-6ABB-DFC9-11E4-E528FC2D4FE7}"/>
                </a:ext>
              </a:extLst>
            </p:cNvPr>
            <p:cNvSpPr/>
            <p:nvPr/>
          </p:nvSpPr>
          <p:spPr>
            <a:xfrm>
              <a:off x="4662605" y="3276044"/>
              <a:ext cx="336549" cy="314325"/>
            </a:xfrm>
            <a:prstGeom prst="rect">
              <a:avLst/>
            </a:prstGeom>
            <a:solidFill>
              <a:srgbClr val="0083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Graphic 38" descr="Speaker phone with solid fill">
              <a:hlinkClick r:id="rId10"/>
              <a:extLst>
                <a:ext uri="{FF2B5EF4-FFF2-40B4-BE49-F238E27FC236}">
                  <a16:creationId xmlns:a16="http://schemas.microsoft.com/office/drawing/2014/main" id="{60B4D55A-DDE7-6ADA-6D32-09B0C0AEA31A}"/>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4640789" y="3252521"/>
              <a:ext cx="358365" cy="358365"/>
            </a:xfrm>
            <a:prstGeom prst="rect">
              <a:avLst/>
            </a:prstGeom>
          </p:spPr>
        </p:pic>
        <p:sp>
          <p:nvSpPr>
            <p:cNvPr id="9" name="TextBox 8">
              <a:hlinkClick r:id="rId13"/>
              <a:extLst>
                <a:ext uri="{FF2B5EF4-FFF2-40B4-BE49-F238E27FC236}">
                  <a16:creationId xmlns:a16="http://schemas.microsoft.com/office/drawing/2014/main" id="{A440FC86-A089-9A2A-CF2C-D25300E17BF9}"/>
                </a:ext>
              </a:extLst>
            </p:cNvPr>
            <p:cNvSpPr txBox="1"/>
            <p:nvPr/>
          </p:nvSpPr>
          <p:spPr>
            <a:xfrm>
              <a:off x="5041832" y="3296744"/>
              <a:ext cx="1841848" cy="276999"/>
            </a:xfrm>
            <a:prstGeom prst="rect">
              <a:avLst/>
            </a:prstGeom>
            <a:noFill/>
          </p:spPr>
          <p:txBody>
            <a:bodyPr wrap="square">
              <a:spAutoFit/>
            </a:bodyPr>
            <a:lstStyle/>
            <a:p>
              <a:r>
                <a:rPr lang="en-GB" sz="1200" u="sng" dirty="0">
                  <a:solidFill>
                    <a:schemeClr val="bg1"/>
                  </a:solidFill>
                  <a:latin typeface="Poppins Regular" panose="00000500000000000000" pitchFamily="2" charset="0"/>
                  <a:cs typeface="Poppins Regular" panose="00000500000000000000" pitchFamily="2" charset="0"/>
                </a:rPr>
                <a:t>+44 (0) 777 387 7335</a:t>
              </a:r>
              <a:endParaRPr lang="en-GB" sz="1200" u="sng" dirty="0"/>
            </a:p>
          </p:txBody>
        </p:sp>
        <p:sp>
          <p:nvSpPr>
            <p:cNvPr id="10" name="TextBox 9">
              <a:extLst>
                <a:ext uri="{FF2B5EF4-FFF2-40B4-BE49-F238E27FC236}">
                  <a16:creationId xmlns:a16="http://schemas.microsoft.com/office/drawing/2014/main" id="{33E3ADA1-1326-0428-20C9-BC3E85A8A720}"/>
                </a:ext>
              </a:extLst>
            </p:cNvPr>
            <p:cNvSpPr txBox="1"/>
            <p:nvPr/>
          </p:nvSpPr>
          <p:spPr>
            <a:xfrm>
              <a:off x="5054532" y="3813647"/>
              <a:ext cx="3061048" cy="276999"/>
            </a:xfrm>
            <a:prstGeom prst="rect">
              <a:avLst/>
            </a:prstGeom>
            <a:noFill/>
          </p:spPr>
          <p:txBody>
            <a:bodyPr wrap="square">
              <a:spAutoFit/>
            </a:bodyPr>
            <a:lstStyle/>
            <a:p>
              <a:r>
                <a:rPr lang="en-GB" sz="1200" dirty="0">
                  <a:solidFill>
                    <a:schemeClr val="bg1"/>
                  </a:solidFill>
                  <a:latin typeface="Poppins Regular" panose="00000500000000000000" pitchFamily="2" charset="0"/>
                  <a:cs typeface="Poppins Regular" panose="00000500000000000000" pitchFamily="2" charset="0"/>
                  <a:hlinkClick r:id="rId3">
                    <a:extLst>
                      <a:ext uri="{A12FA001-AC4F-418D-AE19-62706E023703}">
                        <ahyp:hlinkClr xmlns:ahyp="http://schemas.microsoft.com/office/drawing/2018/hyperlinkcolor" val="tx"/>
                      </a:ext>
                    </a:extLst>
                  </a:hlinkClick>
                </a:rPr>
                <a:t>linkedin.com/in/</a:t>
              </a:r>
              <a:r>
                <a:rPr lang="en-GB" sz="1200" dirty="0" err="1">
                  <a:solidFill>
                    <a:schemeClr val="bg1"/>
                  </a:solidFill>
                  <a:latin typeface="Poppins Regular" panose="00000500000000000000" pitchFamily="2" charset="0"/>
                  <a:cs typeface="Poppins Regular" panose="00000500000000000000" pitchFamily="2" charset="0"/>
                  <a:hlinkClick r:id="rId3">
                    <a:extLst>
                      <a:ext uri="{A12FA001-AC4F-418D-AE19-62706E023703}">
                        <ahyp:hlinkClr xmlns:ahyp="http://schemas.microsoft.com/office/drawing/2018/hyperlinkcolor" val="tx"/>
                      </a:ext>
                    </a:extLst>
                  </a:hlinkClick>
                </a:rPr>
                <a:t>james-milsom</a:t>
              </a:r>
              <a:endParaRPr lang="en-GB" sz="1200" dirty="0">
                <a:solidFill>
                  <a:schemeClr val="bg1"/>
                </a:solidFill>
              </a:endParaRPr>
            </a:p>
          </p:txBody>
        </p:sp>
        <p:sp>
          <p:nvSpPr>
            <p:cNvPr id="11" name="TextBox 10">
              <a:extLst>
                <a:ext uri="{FF2B5EF4-FFF2-40B4-BE49-F238E27FC236}">
                  <a16:creationId xmlns:a16="http://schemas.microsoft.com/office/drawing/2014/main" id="{800B3223-B88E-ADEB-E50E-E4F164D3CDE3}"/>
                </a:ext>
              </a:extLst>
            </p:cNvPr>
            <p:cNvSpPr txBox="1"/>
            <p:nvPr/>
          </p:nvSpPr>
          <p:spPr>
            <a:xfrm>
              <a:off x="5054532" y="4299432"/>
              <a:ext cx="3469536" cy="276999"/>
            </a:xfrm>
            <a:prstGeom prst="rect">
              <a:avLst/>
            </a:prstGeom>
            <a:noFill/>
          </p:spPr>
          <p:txBody>
            <a:bodyPr wrap="square">
              <a:spAutoFit/>
            </a:bodyPr>
            <a:lstStyle/>
            <a:p>
              <a:r>
                <a:rPr lang="en-GB" sz="1200" dirty="0">
                  <a:solidFill>
                    <a:schemeClr val="bg1"/>
                  </a:solidFill>
                  <a:latin typeface="Poppins Regular" panose="00000500000000000000" pitchFamily="2" charset="0"/>
                  <a:cs typeface="Poppins Regular" panose="00000500000000000000" pitchFamily="2" charset="0"/>
                  <a:hlinkClick r:id="rId14">
                    <a:extLst>
                      <a:ext uri="{A12FA001-AC4F-418D-AE19-62706E023703}">
                        <ahyp:hlinkClr xmlns:ahyp="http://schemas.microsoft.com/office/drawing/2018/hyperlinkcolor" val="tx"/>
                      </a:ext>
                    </a:extLst>
                  </a:hlinkClick>
                </a:rPr>
                <a:t>theorytwenty7.io/meetings/milsom</a:t>
              </a:r>
              <a:r>
                <a:rPr lang="en-GB" sz="1200" dirty="0">
                  <a:solidFill>
                    <a:schemeClr val="bg1"/>
                  </a:solidFill>
                  <a:latin typeface="Poppins Regular" panose="00000500000000000000" pitchFamily="2" charset="0"/>
                  <a:cs typeface="Poppins Regular" panose="00000500000000000000" pitchFamily="2" charset="0"/>
                </a:rPr>
                <a:t> </a:t>
              </a:r>
              <a:endParaRPr lang="en-GB" sz="1200" dirty="0">
                <a:solidFill>
                  <a:schemeClr val="bg1"/>
                </a:solidFill>
              </a:endParaRPr>
            </a:p>
          </p:txBody>
        </p:sp>
        <p:sp>
          <p:nvSpPr>
            <p:cNvPr id="14" name="TextBox 13">
              <a:extLst>
                <a:ext uri="{FF2B5EF4-FFF2-40B4-BE49-F238E27FC236}">
                  <a16:creationId xmlns:a16="http://schemas.microsoft.com/office/drawing/2014/main" id="{DC6B6E7F-3895-F3F0-9F1C-BE929939B31B}"/>
                </a:ext>
              </a:extLst>
            </p:cNvPr>
            <p:cNvSpPr txBox="1"/>
            <p:nvPr/>
          </p:nvSpPr>
          <p:spPr>
            <a:xfrm>
              <a:off x="5067058" y="4819253"/>
              <a:ext cx="3061048" cy="276999"/>
            </a:xfrm>
            <a:prstGeom prst="rect">
              <a:avLst/>
            </a:prstGeom>
            <a:noFill/>
          </p:spPr>
          <p:txBody>
            <a:bodyPr wrap="square">
              <a:spAutoFit/>
            </a:bodyPr>
            <a:lstStyle/>
            <a:p>
              <a:r>
                <a:rPr lang="en-GB" sz="1200" dirty="0">
                  <a:solidFill>
                    <a:schemeClr val="bg1"/>
                  </a:solidFill>
                  <a:latin typeface="Poppins Regular" panose="00000500000000000000" pitchFamily="2" charset="0"/>
                  <a:cs typeface="Poppins Regular" panose="00000500000000000000" pitchFamily="2" charset="0"/>
                  <a:hlinkClick r:id="rId15">
                    <a:extLst>
                      <a:ext uri="{A12FA001-AC4F-418D-AE19-62706E023703}">
                        <ahyp:hlinkClr xmlns:ahyp="http://schemas.microsoft.com/office/drawing/2018/hyperlinkcolor" val="tx"/>
                      </a:ext>
                    </a:extLst>
                  </a:hlinkClick>
                </a:rPr>
                <a:t>james@theorytwenty7.io</a:t>
              </a:r>
              <a:endParaRPr lang="en-GB" sz="1200" dirty="0">
                <a:solidFill>
                  <a:schemeClr val="bg1"/>
                </a:solidFill>
              </a:endParaRPr>
            </a:p>
          </p:txBody>
        </p:sp>
      </p:grpSp>
      <p:sp>
        <p:nvSpPr>
          <p:cNvPr id="2" name="Slide Number Placeholder 2">
            <a:extLst>
              <a:ext uri="{FF2B5EF4-FFF2-40B4-BE49-F238E27FC236}">
                <a16:creationId xmlns:a16="http://schemas.microsoft.com/office/drawing/2014/main" id="{29E687DD-FE96-9CD9-0362-9F59700B42AE}"/>
              </a:ext>
            </a:extLst>
          </p:cNvPr>
          <p:cNvSpPr>
            <a:spLocks noGrp="1"/>
          </p:cNvSpPr>
          <p:nvPr>
            <p:ph type="sldNum" sz="quarter" idx="12"/>
          </p:nvPr>
        </p:nvSpPr>
        <p:spPr>
          <a:xfrm>
            <a:off x="8884920" y="6484366"/>
            <a:ext cx="2743200" cy="365125"/>
          </a:xfrm>
        </p:spPr>
        <p:txBody>
          <a:bodyPr/>
          <a:lstStyle/>
          <a:p>
            <a:fld id="{B09D0551-B2C2-1E4D-93DF-AE22D3BF211C}" type="slidenum">
              <a:rPr lang="en-US" sz="600" smtClean="0">
                <a:solidFill>
                  <a:schemeClr val="bg1"/>
                </a:solidFill>
                <a:latin typeface="Poppins" panose="00000500000000000000" pitchFamily="2" charset="0"/>
                <a:cs typeface="Poppins" panose="00000500000000000000" pitchFamily="2" charset="0"/>
              </a:rPr>
              <a:t>11</a:t>
            </a:fld>
            <a:endParaRPr lang="en-US" sz="600" dirty="0">
              <a:solidFill>
                <a:schemeClr val="bg1"/>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E50CE0D6-8160-5A58-4ACD-4B4FE48AB20D}"/>
              </a:ext>
            </a:extLst>
          </p:cNvPr>
          <p:cNvSpPr txBox="1"/>
          <p:nvPr/>
        </p:nvSpPr>
        <p:spPr>
          <a:xfrm>
            <a:off x="10287703" y="6568589"/>
            <a:ext cx="1228012" cy="184666"/>
          </a:xfrm>
          <a:prstGeom prst="rect">
            <a:avLst/>
          </a:prstGeom>
          <a:noFill/>
        </p:spPr>
        <p:txBody>
          <a:bodyPr wrap="square">
            <a:spAutoFit/>
          </a:bodyPr>
          <a:lstStyle/>
          <a:p>
            <a:r>
              <a:rPr lang="en-US" sz="600" dirty="0">
                <a:solidFill>
                  <a:schemeClr val="bg1"/>
                </a:solidFill>
                <a:latin typeface="Poppins" panose="00000500000000000000" pitchFamily="2" charset="0"/>
                <a:cs typeface="Poppins" panose="00000500000000000000" pitchFamily="2" charset="0"/>
              </a:rPr>
              <a:t>© theorytwenty7 marketing</a:t>
            </a:r>
          </a:p>
        </p:txBody>
      </p:sp>
      <p:pic>
        <p:nvPicPr>
          <p:cNvPr id="6" name="Picture 5" descr="A person smiling with arms crossed&#10;&#10;Description automatically generated">
            <a:extLst>
              <a:ext uri="{FF2B5EF4-FFF2-40B4-BE49-F238E27FC236}">
                <a16:creationId xmlns:a16="http://schemas.microsoft.com/office/drawing/2014/main" id="{5F23E2E1-EA26-0FFD-738C-44B7976CBB56}"/>
              </a:ext>
            </a:extLst>
          </p:cNvPr>
          <p:cNvPicPr>
            <a:picLocks noChangeAspect="1"/>
          </p:cNvPicPr>
          <p:nvPr/>
        </p:nvPicPr>
        <p:blipFill rotWithShape="1">
          <a:blip r:embed="rId16"/>
          <a:srcRect l="22826" t="2814" r="20729" b="13377"/>
          <a:stretch/>
        </p:blipFill>
        <p:spPr>
          <a:xfrm>
            <a:off x="889597" y="2776469"/>
            <a:ext cx="2717839" cy="2690381"/>
          </a:xfrm>
          <a:prstGeom prst="ellipse">
            <a:avLst/>
          </a:prstGeom>
        </p:spPr>
      </p:pic>
    </p:spTree>
    <p:extLst>
      <p:ext uri="{BB962C8B-B14F-4D97-AF65-F5344CB8AC3E}">
        <p14:creationId xmlns:p14="http://schemas.microsoft.com/office/powerpoint/2010/main" val="3469159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2">
            <a:extLst>
              <a:ext uri="{FF2B5EF4-FFF2-40B4-BE49-F238E27FC236}">
                <a16:creationId xmlns:a16="http://schemas.microsoft.com/office/drawing/2014/main" id="{4795D7F6-30B6-7E3C-E1AA-28C19957A7F3}"/>
              </a:ext>
            </a:extLst>
          </p:cNvPr>
          <p:cNvSpPr/>
          <p:nvPr/>
        </p:nvSpPr>
        <p:spPr>
          <a:xfrm>
            <a:off x="983343" y="2071553"/>
            <a:ext cx="4626426" cy="4053476"/>
          </a:xfrm>
          <a:prstGeom prst="roundRect">
            <a:avLst>
              <a:gd name="adj" fmla="val 6775"/>
            </a:avLst>
          </a:prstGeom>
          <a:solidFill>
            <a:srgbClr val="67C70C">
              <a:alpha val="895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1F5C0313-E515-4873-F377-AF98AB3630C0}"/>
              </a:ext>
            </a:extLst>
          </p:cNvPr>
          <p:cNvSpPr>
            <a:spLocks noGrp="1"/>
          </p:cNvSpPr>
          <p:nvPr>
            <p:ph type="title"/>
          </p:nvPr>
        </p:nvSpPr>
        <p:spPr/>
        <p:txBody>
          <a:bodyPr/>
          <a:lstStyle/>
          <a:p>
            <a:r>
              <a:rPr lang="en-GB" dirty="0">
                <a:latin typeface="Poppins Bold" panose="00000800000000000000" pitchFamily="2" charset="0"/>
                <a:cs typeface="Poppins Bold" panose="00000800000000000000" pitchFamily="2" charset="0"/>
              </a:rPr>
              <a:t>What is this template?</a:t>
            </a:r>
          </a:p>
        </p:txBody>
      </p:sp>
      <p:sp>
        <p:nvSpPr>
          <p:cNvPr id="4" name="Content Placeholder 3">
            <a:extLst>
              <a:ext uri="{FF2B5EF4-FFF2-40B4-BE49-F238E27FC236}">
                <a16:creationId xmlns:a16="http://schemas.microsoft.com/office/drawing/2014/main" id="{D0A4D10D-3585-EB91-8EE7-DECCA89EB974}"/>
              </a:ext>
            </a:extLst>
          </p:cNvPr>
          <p:cNvSpPr>
            <a:spLocks noGrp="1"/>
          </p:cNvSpPr>
          <p:nvPr>
            <p:ph sz="half" idx="2"/>
          </p:nvPr>
        </p:nvSpPr>
        <p:spPr>
          <a:xfrm>
            <a:off x="1161143" y="2162630"/>
            <a:ext cx="4376053" cy="4383314"/>
          </a:xfrm>
        </p:spPr>
        <p:txBody>
          <a:bodyPr vert="horz" lIns="91440" tIns="45720" rIns="91440" bIns="45720" rtlCol="0" anchor="t">
            <a:normAutofit fontScale="47500" lnSpcReduction="20000"/>
          </a:bodyPr>
          <a:lstStyle/>
          <a:p>
            <a:pPr marL="0" indent="0">
              <a:lnSpc>
                <a:spcPct val="120000"/>
              </a:lnSpc>
              <a:buNone/>
            </a:pPr>
            <a:r>
              <a:rPr lang="en-GB" sz="4200" dirty="0">
                <a:latin typeface="Poppins SemiBold"/>
                <a:cs typeface="Poppins SemiBold"/>
              </a:rPr>
              <a:t>An ideal customer profile (ICP) is a generalized view of a good-fit customer that marketers and sales reps use in their work every day…</a:t>
            </a:r>
            <a:endParaRPr lang="en-GB" sz="2100" dirty="0">
              <a:latin typeface="Poppins SemiBold"/>
              <a:cs typeface="Poppins SemiBold"/>
            </a:endParaRPr>
          </a:p>
          <a:p>
            <a:pPr marL="0" indent="0">
              <a:lnSpc>
                <a:spcPct val="120000"/>
              </a:lnSpc>
              <a:buNone/>
            </a:pPr>
            <a:r>
              <a:rPr lang="en-GB" sz="2900" dirty="0">
                <a:latin typeface="Poppins Regular" panose="00000500000000000000" pitchFamily="2" charset="0"/>
                <a:cs typeface="Poppins Regular" panose="00000500000000000000" pitchFamily="2" charset="0"/>
              </a:rPr>
              <a:t>They exist to give team members a simple, easy-to-reference view of what a good and bad customer looks like.</a:t>
            </a:r>
          </a:p>
          <a:p>
            <a:pPr marL="0" indent="0">
              <a:lnSpc>
                <a:spcPct val="120000"/>
              </a:lnSpc>
              <a:buNone/>
            </a:pPr>
            <a:r>
              <a:rPr lang="en-GB" sz="2900" dirty="0">
                <a:latin typeface="Poppins Regular" panose="00000500000000000000" pitchFamily="2" charset="0"/>
                <a:cs typeface="Poppins Regular" panose="00000500000000000000" pitchFamily="2" charset="0"/>
              </a:rPr>
              <a:t>This is used by high performing marketers and sales reps to guide how they target, qualify, and sell to companies. </a:t>
            </a:r>
          </a:p>
          <a:p>
            <a:pPr marL="0" indent="0">
              <a:lnSpc>
                <a:spcPct val="120000"/>
              </a:lnSpc>
              <a:buNone/>
            </a:pPr>
            <a:r>
              <a:rPr lang="en-GB" sz="2900" dirty="0">
                <a:latin typeface="Poppins Regular" panose="00000500000000000000" pitchFamily="2" charset="0"/>
                <a:cs typeface="Poppins Regular" panose="00000500000000000000" pitchFamily="2" charset="0"/>
              </a:rPr>
              <a:t>Your ICP is the guiding principle for finding new customers, upselling existing, and showcasing as part of your customer marketing efforts.</a:t>
            </a:r>
            <a:endParaRPr lang="en-GB" sz="2400" dirty="0">
              <a:latin typeface="Poppins Regular" panose="00000500000000000000" pitchFamily="2" charset="0"/>
              <a:cs typeface="Poppins Regular" panose="00000500000000000000" pitchFamily="2" charset="0"/>
            </a:endParaRPr>
          </a:p>
          <a:p>
            <a:pPr>
              <a:lnSpc>
                <a:spcPct val="120000"/>
              </a:lnSpc>
            </a:pPr>
            <a:endParaRPr lang="en-GB" sz="2400" dirty="0">
              <a:latin typeface="Poppins Regular" panose="00000500000000000000" pitchFamily="2" charset="0"/>
              <a:cs typeface="Poppins Regular" panose="00000500000000000000" pitchFamily="2" charset="0"/>
            </a:endParaRPr>
          </a:p>
        </p:txBody>
      </p:sp>
      <p:sp>
        <p:nvSpPr>
          <p:cNvPr id="11" name="Content Placeholder 3">
            <a:extLst>
              <a:ext uri="{FF2B5EF4-FFF2-40B4-BE49-F238E27FC236}">
                <a16:creationId xmlns:a16="http://schemas.microsoft.com/office/drawing/2014/main" id="{357B732F-FB35-7021-29D0-2C0E1EA63F30}"/>
              </a:ext>
            </a:extLst>
          </p:cNvPr>
          <p:cNvSpPr txBox="1">
            <a:spLocks/>
          </p:cNvSpPr>
          <p:nvPr/>
        </p:nvSpPr>
        <p:spPr>
          <a:xfrm>
            <a:off x="882650" y="1309822"/>
            <a:ext cx="10648952" cy="7617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7C70C"/>
              </a:buClr>
              <a:buFont typeface="Arial" panose="020B0604020202020204" pitchFamily="34" charset="0"/>
              <a:buChar char="•"/>
              <a:defRPr sz="2800" kern="1200">
                <a:solidFill>
                  <a:srgbClr val="0834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67C70C"/>
              </a:buClr>
              <a:buFont typeface="Arial" panose="020B0604020202020204" pitchFamily="34" charset="0"/>
              <a:buChar char="•"/>
              <a:defRPr sz="2400" kern="1200">
                <a:solidFill>
                  <a:srgbClr val="0834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67C70C"/>
              </a:buClr>
              <a:buFont typeface="Arial" panose="020B0604020202020204" pitchFamily="34" charset="0"/>
              <a:buChar char="•"/>
              <a:defRPr sz="2000" kern="1200">
                <a:solidFill>
                  <a:srgbClr val="08344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67C70C"/>
              </a:buClr>
              <a:buFont typeface="Arial" panose="020B0604020202020204" pitchFamily="34" charset="0"/>
              <a:buChar char="•"/>
              <a:defRPr sz="1800" kern="1200">
                <a:solidFill>
                  <a:srgbClr val="08344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7C70C"/>
              </a:buClr>
              <a:buFont typeface="Arial" panose="020B0604020202020204" pitchFamily="34" charset="0"/>
              <a:buChar char="•"/>
              <a:defRPr sz="1800" kern="1200">
                <a:solidFill>
                  <a:srgbClr val="08344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latin typeface="Poppins SemiBold" panose="020B0502040204020203" pitchFamily="2" charset="0"/>
                <a:cs typeface="Poppins SemiBold" panose="020B0502040204020203" pitchFamily="2" charset="0"/>
              </a:rPr>
              <a:t>You’re about to zero in on a view of the ideal company you want as a customer</a:t>
            </a:r>
          </a:p>
        </p:txBody>
      </p:sp>
      <p:sp>
        <p:nvSpPr>
          <p:cNvPr id="8" name="Content Placeholder 3">
            <a:extLst>
              <a:ext uri="{FF2B5EF4-FFF2-40B4-BE49-F238E27FC236}">
                <a16:creationId xmlns:a16="http://schemas.microsoft.com/office/drawing/2014/main" id="{3130D05E-40FD-5EB7-A4D5-F8E33ED81725}"/>
              </a:ext>
            </a:extLst>
          </p:cNvPr>
          <p:cNvSpPr txBox="1">
            <a:spLocks/>
          </p:cNvSpPr>
          <p:nvPr/>
        </p:nvSpPr>
        <p:spPr>
          <a:xfrm>
            <a:off x="6037942" y="2071553"/>
            <a:ext cx="5493660" cy="45324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7C70C"/>
              </a:buClr>
              <a:buFont typeface="Arial" panose="020B0604020202020204" pitchFamily="34" charset="0"/>
              <a:buChar char="•"/>
              <a:defRPr sz="2800" kern="1200">
                <a:solidFill>
                  <a:srgbClr val="0834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67C70C"/>
              </a:buClr>
              <a:buFont typeface="Arial" panose="020B0604020202020204" pitchFamily="34" charset="0"/>
              <a:buChar char="•"/>
              <a:defRPr sz="2400" kern="1200">
                <a:solidFill>
                  <a:srgbClr val="0834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67C70C"/>
              </a:buClr>
              <a:buFont typeface="Arial" panose="020B0604020202020204" pitchFamily="34" charset="0"/>
              <a:buChar char="•"/>
              <a:defRPr sz="2000" kern="1200">
                <a:solidFill>
                  <a:srgbClr val="08344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67C70C"/>
              </a:buClr>
              <a:buFont typeface="Arial" panose="020B0604020202020204" pitchFamily="34" charset="0"/>
              <a:buChar char="•"/>
              <a:defRPr sz="1800" kern="1200">
                <a:solidFill>
                  <a:srgbClr val="08344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7C70C"/>
              </a:buClr>
              <a:buFont typeface="Arial" panose="020B0604020202020204" pitchFamily="34" charset="0"/>
              <a:buChar char="•"/>
              <a:defRPr sz="1800" kern="1200">
                <a:solidFill>
                  <a:srgbClr val="08344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sz="2000" dirty="0">
                <a:latin typeface="Poppins SemiBold" panose="00000700000000000000" pitchFamily="2" charset="0"/>
                <a:cs typeface="Poppins SemiBold" panose="00000700000000000000" pitchFamily="2" charset="0"/>
              </a:rPr>
              <a:t>Where should you use your ICP?</a:t>
            </a:r>
          </a:p>
          <a:p>
            <a:pPr>
              <a:lnSpc>
                <a:spcPct val="100000"/>
              </a:lnSpc>
            </a:pPr>
            <a:r>
              <a:rPr lang="en-GB" sz="1500" dirty="0">
                <a:latin typeface="Poppins Regular" panose="00000500000000000000" pitchFamily="2" charset="0"/>
                <a:cs typeface="Poppins Regular" panose="00000500000000000000" pitchFamily="2" charset="0"/>
              </a:rPr>
              <a:t>Building your positioning and messaging</a:t>
            </a:r>
          </a:p>
          <a:p>
            <a:pPr>
              <a:lnSpc>
                <a:spcPct val="100000"/>
              </a:lnSpc>
            </a:pPr>
            <a:r>
              <a:rPr lang="en-GB" sz="1500" dirty="0">
                <a:latin typeface="Poppins Regular" panose="00000500000000000000" pitchFamily="2" charset="0"/>
                <a:cs typeface="Poppins Regular" panose="00000500000000000000" pitchFamily="2" charset="0"/>
              </a:rPr>
              <a:t>Verticalizing your content</a:t>
            </a:r>
          </a:p>
          <a:p>
            <a:pPr>
              <a:lnSpc>
                <a:spcPct val="100000"/>
              </a:lnSpc>
            </a:pPr>
            <a:r>
              <a:rPr lang="en-GB" sz="1500" dirty="0">
                <a:latin typeface="Poppins Regular" panose="00000500000000000000" pitchFamily="2" charset="0"/>
                <a:cs typeface="Poppins Regular" panose="00000500000000000000" pitchFamily="2" charset="0"/>
              </a:rPr>
              <a:t>HubSpot company records and lead scoring</a:t>
            </a:r>
          </a:p>
          <a:p>
            <a:pPr>
              <a:lnSpc>
                <a:spcPct val="100000"/>
              </a:lnSpc>
            </a:pPr>
            <a:r>
              <a:rPr lang="en-GB" sz="1500" dirty="0">
                <a:latin typeface="Poppins Regular" panose="00000500000000000000" pitchFamily="2" charset="0"/>
                <a:cs typeface="Poppins Regular" panose="00000500000000000000" pitchFamily="2" charset="0"/>
              </a:rPr>
              <a:t>Building campaign targeting in ads</a:t>
            </a:r>
          </a:p>
          <a:p>
            <a:pPr>
              <a:lnSpc>
                <a:spcPct val="100000"/>
              </a:lnSpc>
            </a:pPr>
            <a:r>
              <a:rPr lang="en-GB" sz="1500" dirty="0">
                <a:latin typeface="Poppins Regular" panose="00000500000000000000" pitchFamily="2" charset="0"/>
                <a:cs typeface="Poppins Regular" panose="00000500000000000000" pitchFamily="2" charset="0"/>
              </a:rPr>
              <a:t>Creating your demand gen, lead gen, and ABM strategy</a:t>
            </a:r>
          </a:p>
          <a:p>
            <a:pPr>
              <a:lnSpc>
                <a:spcPct val="100000"/>
              </a:lnSpc>
            </a:pPr>
            <a:r>
              <a:rPr lang="en-GB" sz="1500" dirty="0">
                <a:latin typeface="Poppins Regular" panose="00000500000000000000" pitchFamily="2" charset="0"/>
                <a:cs typeface="Poppins Regular" panose="00000500000000000000" pitchFamily="2" charset="0"/>
              </a:rPr>
              <a:t>Onboarding customer-facing reps across teams</a:t>
            </a:r>
          </a:p>
          <a:p>
            <a:pPr>
              <a:lnSpc>
                <a:spcPct val="100000"/>
              </a:lnSpc>
            </a:pPr>
            <a:r>
              <a:rPr lang="en-GB" sz="1500" dirty="0">
                <a:latin typeface="Poppins Regular" panose="00000500000000000000" pitchFamily="2" charset="0"/>
                <a:cs typeface="Poppins Regular" panose="00000500000000000000" pitchFamily="2" charset="0"/>
              </a:rPr>
              <a:t>Applying a quality score to contacts and deals to help teams focus their time</a:t>
            </a:r>
          </a:p>
          <a:p>
            <a:pPr>
              <a:lnSpc>
                <a:spcPct val="100000"/>
              </a:lnSpc>
            </a:pPr>
            <a:endParaRPr lang="en-GB" sz="1500" dirty="0">
              <a:latin typeface="Poppins Regular" panose="00000500000000000000" pitchFamily="2" charset="0"/>
              <a:cs typeface="Poppins Regular" panose="00000500000000000000" pitchFamily="2" charset="0"/>
            </a:endParaRPr>
          </a:p>
          <a:p>
            <a:pPr marL="514350" indent="-514350">
              <a:lnSpc>
                <a:spcPct val="120000"/>
              </a:lnSpc>
              <a:buFont typeface="+mj-lt"/>
              <a:buAutoNum type="arabicPeriod"/>
            </a:pPr>
            <a:endParaRPr lang="en-GB" sz="2900" dirty="0">
              <a:latin typeface="Poppins Regular" panose="00000500000000000000" pitchFamily="2" charset="0"/>
              <a:cs typeface="Poppins Regular" panose="00000500000000000000" pitchFamily="2" charset="0"/>
            </a:endParaRPr>
          </a:p>
          <a:p>
            <a:pPr marL="0" indent="0">
              <a:lnSpc>
                <a:spcPct val="120000"/>
              </a:lnSpc>
              <a:buFont typeface="Arial" panose="020B0604020202020204" pitchFamily="34" charset="0"/>
              <a:buNone/>
            </a:pPr>
            <a:endParaRPr lang="en-GB" sz="2400" dirty="0">
              <a:latin typeface="Poppins Regular" panose="00000500000000000000" pitchFamily="2" charset="0"/>
              <a:cs typeface="Poppins Regular" panose="00000500000000000000" pitchFamily="2" charset="0"/>
            </a:endParaRPr>
          </a:p>
          <a:p>
            <a:pPr>
              <a:lnSpc>
                <a:spcPct val="120000"/>
              </a:lnSpc>
            </a:pPr>
            <a:endParaRPr lang="en-GB" sz="2400" dirty="0">
              <a:latin typeface="Poppins Regular" panose="00000500000000000000" pitchFamily="2" charset="0"/>
              <a:cs typeface="Poppins Regular" panose="00000500000000000000" pitchFamily="2" charset="0"/>
            </a:endParaRPr>
          </a:p>
        </p:txBody>
      </p:sp>
      <p:sp>
        <p:nvSpPr>
          <p:cNvPr id="3" name="Slide Number Placeholder 2">
            <a:extLst>
              <a:ext uri="{FF2B5EF4-FFF2-40B4-BE49-F238E27FC236}">
                <a16:creationId xmlns:a16="http://schemas.microsoft.com/office/drawing/2014/main" id="{598EFE28-569E-946D-CB77-4471D311B55E}"/>
              </a:ext>
            </a:extLst>
          </p:cNvPr>
          <p:cNvSpPr txBox="1">
            <a:spLocks/>
          </p:cNvSpPr>
          <p:nvPr/>
        </p:nvSpPr>
        <p:spPr>
          <a:xfrm>
            <a:off x="8884920" y="6484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9D0551-B2C2-1E4D-93DF-AE22D3BF211C}" type="slidenum">
              <a:rPr lang="en-US" sz="600" smtClean="0">
                <a:solidFill>
                  <a:schemeClr val="tx1"/>
                </a:solidFill>
                <a:latin typeface="Poppins" panose="00000500000000000000" pitchFamily="2" charset="0"/>
                <a:cs typeface="Poppins" panose="00000500000000000000" pitchFamily="2" charset="0"/>
              </a:rPr>
              <a:pPr/>
              <a:t>2</a:t>
            </a:fld>
            <a:endParaRPr lang="en-US" sz="600" dirty="0">
              <a:solidFill>
                <a:schemeClr val="tx1"/>
              </a:solidFill>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1F19545B-EB78-8A63-EDE9-3ED183D96098}"/>
              </a:ext>
            </a:extLst>
          </p:cNvPr>
          <p:cNvSpPr txBox="1"/>
          <p:nvPr/>
        </p:nvSpPr>
        <p:spPr>
          <a:xfrm>
            <a:off x="10287703" y="6568589"/>
            <a:ext cx="1228012" cy="184666"/>
          </a:xfrm>
          <a:prstGeom prst="rect">
            <a:avLst/>
          </a:prstGeom>
          <a:noFill/>
        </p:spPr>
        <p:txBody>
          <a:bodyPr wrap="square">
            <a:spAutoFit/>
          </a:bodyPr>
          <a:lstStyle/>
          <a:p>
            <a:r>
              <a:rPr lang="en-US" sz="600" dirty="0">
                <a:latin typeface="Poppins" panose="00000500000000000000" pitchFamily="2" charset="0"/>
                <a:cs typeface="Poppins" panose="00000500000000000000" pitchFamily="2" charset="0"/>
              </a:rPr>
              <a:t>© theorytwenty7 marketing</a:t>
            </a:r>
          </a:p>
        </p:txBody>
      </p:sp>
    </p:spTree>
    <p:extLst>
      <p:ext uri="{BB962C8B-B14F-4D97-AF65-F5344CB8AC3E}">
        <p14:creationId xmlns:p14="http://schemas.microsoft.com/office/powerpoint/2010/main" val="408087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C0313-E515-4873-F377-AF98AB3630C0}"/>
              </a:ext>
            </a:extLst>
          </p:cNvPr>
          <p:cNvSpPr>
            <a:spLocks noGrp="1"/>
          </p:cNvSpPr>
          <p:nvPr>
            <p:ph type="title"/>
          </p:nvPr>
        </p:nvSpPr>
        <p:spPr/>
        <p:txBody>
          <a:bodyPr/>
          <a:lstStyle/>
          <a:p>
            <a:r>
              <a:rPr lang="en-GB" dirty="0">
                <a:latin typeface="Poppins Bold" panose="00000800000000000000" pitchFamily="2" charset="0"/>
                <a:cs typeface="Poppins Bold" panose="00000800000000000000" pitchFamily="2" charset="0"/>
              </a:rPr>
              <a:t>How to build an ICP</a:t>
            </a:r>
          </a:p>
        </p:txBody>
      </p:sp>
      <p:sp>
        <p:nvSpPr>
          <p:cNvPr id="11" name="Content Placeholder 3">
            <a:extLst>
              <a:ext uri="{FF2B5EF4-FFF2-40B4-BE49-F238E27FC236}">
                <a16:creationId xmlns:a16="http://schemas.microsoft.com/office/drawing/2014/main" id="{357B732F-FB35-7021-29D0-2C0E1EA63F30}"/>
              </a:ext>
            </a:extLst>
          </p:cNvPr>
          <p:cNvSpPr txBox="1">
            <a:spLocks/>
          </p:cNvSpPr>
          <p:nvPr/>
        </p:nvSpPr>
        <p:spPr>
          <a:xfrm>
            <a:off x="882650" y="1309822"/>
            <a:ext cx="10648952" cy="7617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7C70C"/>
              </a:buClr>
              <a:buFont typeface="Arial" panose="020B0604020202020204" pitchFamily="34" charset="0"/>
              <a:buChar char="•"/>
              <a:defRPr sz="2800" kern="1200">
                <a:solidFill>
                  <a:srgbClr val="0834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67C70C"/>
              </a:buClr>
              <a:buFont typeface="Arial" panose="020B0604020202020204" pitchFamily="34" charset="0"/>
              <a:buChar char="•"/>
              <a:defRPr sz="2400" kern="1200">
                <a:solidFill>
                  <a:srgbClr val="0834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67C70C"/>
              </a:buClr>
              <a:buFont typeface="Arial" panose="020B0604020202020204" pitchFamily="34" charset="0"/>
              <a:buChar char="•"/>
              <a:defRPr sz="2000" kern="1200">
                <a:solidFill>
                  <a:srgbClr val="08344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67C70C"/>
              </a:buClr>
              <a:buFont typeface="Arial" panose="020B0604020202020204" pitchFamily="34" charset="0"/>
              <a:buChar char="•"/>
              <a:defRPr sz="1800" kern="1200">
                <a:solidFill>
                  <a:srgbClr val="08344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7C70C"/>
              </a:buClr>
              <a:buFont typeface="Arial" panose="020B0604020202020204" pitchFamily="34" charset="0"/>
              <a:buChar char="•"/>
              <a:defRPr sz="1800" kern="1200">
                <a:solidFill>
                  <a:srgbClr val="08344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latin typeface="Poppins SemiBold" panose="020B0502040204020203" pitchFamily="2" charset="0"/>
                <a:cs typeface="Poppins SemiBold" panose="020B0502040204020203" pitchFamily="2" charset="0"/>
              </a:rPr>
              <a:t>Get to the point faster with these tips</a:t>
            </a:r>
          </a:p>
        </p:txBody>
      </p:sp>
      <p:sp>
        <p:nvSpPr>
          <p:cNvPr id="8" name="Content Placeholder 3">
            <a:extLst>
              <a:ext uri="{FF2B5EF4-FFF2-40B4-BE49-F238E27FC236}">
                <a16:creationId xmlns:a16="http://schemas.microsoft.com/office/drawing/2014/main" id="{3130D05E-40FD-5EB7-A4D5-F8E33ED81725}"/>
              </a:ext>
            </a:extLst>
          </p:cNvPr>
          <p:cNvSpPr txBox="1">
            <a:spLocks/>
          </p:cNvSpPr>
          <p:nvPr/>
        </p:nvSpPr>
        <p:spPr>
          <a:xfrm>
            <a:off x="892792" y="2071553"/>
            <a:ext cx="4850493" cy="45324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7C70C"/>
              </a:buClr>
              <a:buFont typeface="Arial" panose="020B0604020202020204" pitchFamily="34" charset="0"/>
              <a:buChar char="•"/>
              <a:defRPr sz="2800" kern="1200">
                <a:solidFill>
                  <a:srgbClr val="0834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67C70C"/>
              </a:buClr>
              <a:buFont typeface="Arial" panose="020B0604020202020204" pitchFamily="34" charset="0"/>
              <a:buChar char="•"/>
              <a:defRPr sz="2400" kern="1200">
                <a:solidFill>
                  <a:srgbClr val="0834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67C70C"/>
              </a:buClr>
              <a:buFont typeface="Arial" panose="020B0604020202020204" pitchFamily="34" charset="0"/>
              <a:buChar char="•"/>
              <a:defRPr sz="2000" kern="1200">
                <a:solidFill>
                  <a:srgbClr val="08344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67C70C"/>
              </a:buClr>
              <a:buFont typeface="Arial" panose="020B0604020202020204" pitchFamily="34" charset="0"/>
              <a:buChar char="•"/>
              <a:defRPr sz="1800" kern="1200">
                <a:solidFill>
                  <a:srgbClr val="08344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7C70C"/>
              </a:buClr>
              <a:buFont typeface="Arial" panose="020B0604020202020204" pitchFamily="34" charset="0"/>
              <a:buChar char="•"/>
              <a:defRPr sz="1800" kern="1200">
                <a:solidFill>
                  <a:srgbClr val="08344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266700">
              <a:lnSpc>
                <a:spcPct val="120000"/>
              </a:lnSpc>
              <a:buFont typeface="+mj-lt"/>
              <a:buAutoNum type="arabicPeriod"/>
            </a:pPr>
            <a:r>
              <a:rPr lang="en-GB" sz="1300" dirty="0">
                <a:latin typeface="Poppins Regular" panose="00000500000000000000" pitchFamily="2" charset="0"/>
                <a:cs typeface="Poppins Regular" panose="00000500000000000000" pitchFamily="2" charset="0"/>
              </a:rPr>
              <a:t>Look at customers inside your HubSpot CRM, identifying the deals you won, their MRR, use case and solutions, tenure, growth, and lifetime value of being a customer.</a:t>
            </a:r>
          </a:p>
          <a:p>
            <a:pPr marL="0" indent="0">
              <a:lnSpc>
                <a:spcPct val="120000"/>
              </a:lnSpc>
              <a:buNone/>
            </a:pPr>
            <a:r>
              <a:rPr lang="en-GB" sz="1300" dirty="0">
                <a:latin typeface="Poppins Regular" panose="00000500000000000000" pitchFamily="2" charset="0"/>
                <a:cs typeface="Poppins Regular" panose="00000500000000000000" pitchFamily="2" charset="0"/>
              </a:rPr>
              <a:t>TIP: </a:t>
            </a:r>
            <a:r>
              <a:rPr lang="en-GB" sz="1300" i="1" dirty="0">
                <a:latin typeface="Poppins Regular" panose="00000500000000000000" pitchFamily="2" charset="0"/>
                <a:cs typeface="Poppins Regular" panose="00000500000000000000" pitchFamily="2" charset="0"/>
              </a:rPr>
              <a:t>Be sure to check the data quality here and work with sales reps and customer success to validate the information within the CRM.</a:t>
            </a:r>
          </a:p>
          <a:p>
            <a:pPr marL="266700" indent="-266700">
              <a:lnSpc>
                <a:spcPct val="120000"/>
              </a:lnSpc>
              <a:buFont typeface="+mj-lt"/>
              <a:buAutoNum type="arabicPeriod" startAt="2"/>
            </a:pPr>
            <a:r>
              <a:rPr lang="en-GB" sz="1300" dirty="0">
                <a:latin typeface="Poppins Regular" panose="00000500000000000000" pitchFamily="2" charset="0"/>
                <a:cs typeface="Poppins Regular" panose="00000500000000000000" pitchFamily="2" charset="0"/>
              </a:rPr>
              <a:t>With this CRM information, note:</a:t>
            </a:r>
          </a:p>
          <a:p>
            <a:pPr marL="0" indent="0">
              <a:lnSpc>
                <a:spcPct val="100000"/>
              </a:lnSpc>
              <a:buNone/>
            </a:pPr>
            <a:r>
              <a:rPr lang="en-GB" sz="1200" dirty="0">
                <a:latin typeface="Poppins Regular" panose="00000500000000000000" pitchFamily="2" charset="0"/>
                <a:cs typeface="Poppins Regular" panose="00000500000000000000" pitchFamily="2" charset="0"/>
              </a:rPr>
              <a:t>- Which customers are more likely to convert?</a:t>
            </a:r>
          </a:p>
          <a:p>
            <a:pPr marL="0" indent="0">
              <a:lnSpc>
                <a:spcPct val="100000"/>
              </a:lnSpc>
              <a:buNone/>
            </a:pPr>
            <a:r>
              <a:rPr lang="en-GB" sz="1200" dirty="0">
                <a:latin typeface="Poppins Regular" panose="00000500000000000000" pitchFamily="2" charset="0"/>
                <a:cs typeface="Poppins Regular" panose="00000500000000000000" pitchFamily="2" charset="0"/>
              </a:rPr>
              <a:t>- Where are your highest retention and renewals?</a:t>
            </a:r>
          </a:p>
          <a:p>
            <a:pPr marL="0" indent="0">
              <a:lnSpc>
                <a:spcPct val="100000"/>
              </a:lnSpc>
              <a:buNone/>
            </a:pPr>
            <a:r>
              <a:rPr lang="en-GB" sz="1200" dirty="0">
                <a:latin typeface="Poppins Regular" panose="00000500000000000000" pitchFamily="2" charset="0"/>
                <a:cs typeface="Poppins Regular" panose="00000500000000000000" pitchFamily="2" charset="0"/>
              </a:rPr>
              <a:t>- Who is spending the most</a:t>
            </a:r>
          </a:p>
          <a:p>
            <a:pPr marL="0" indent="0">
              <a:lnSpc>
                <a:spcPct val="100000"/>
              </a:lnSpc>
              <a:buNone/>
            </a:pPr>
            <a:r>
              <a:rPr lang="en-GB" sz="1200" dirty="0">
                <a:latin typeface="Poppins Regular" panose="00000500000000000000" pitchFamily="2" charset="0"/>
                <a:cs typeface="Poppins Regular" panose="00000500000000000000" pitchFamily="2" charset="0"/>
              </a:rPr>
              <a:t>- Who is growing fast? Who is growing slow?</a:t>
            </a:r>
          </a:p>
          <a:p>
            <a:pPr marL="0" indent="0">
              <a:lnSpc>
                <a:spcPct val="100000"/>
              </a:lnSpc>
              <a:buNone/>
            </a:pPr>
            <a:r>
              <a:rPr lang="en-GB" sz="1200" dirty="0">
                <a:latin typeface="Poppins Regular" panose="00000500000000000000" pitchFamily="2" charset="0"/>
                <a:cs typeface="Poppins Regular" panose="00000500000000000000" pitchFamily="2" charset="0"/>
              </a:rPr>
              <a:t>- Which customers make referrals</a:t>
            </a:r>
          </a:p>
          <a:p>
            <a:pPr marL="0" indent="0">
              <a:lnSpc>
                <a:spcPct val="100000"/>
              </a:lnSpc>
              <a:buNone/>
            </a:pPr>
            <a:r>
              <a:rPr lang="en-GB" sz="1200" dirty="0">
                <a:latin typeface="Poppins Regular" panose="00000500000000000000" pitchFamily="2" charset="0"/>
                <a:cs typeface="Poppins Regular" panose="00000500000000000000" pitchFamily="2" charset="0"/>
              </a:rPr>
              <a:t>- Which customers have the shortest sales cycles</a:t>
            </a:r>
          </a:p>
          <a:p>
            <a:pPr marL="0" indent="0">
              <a:lnSpc>
                <a:spcPct val="100000"/>
              </a:lnSpc>
              <a:buNone/>
            </a:pPr>
            <a:r>
              <a:rPr lang="en-GB" sz="1200" dirty="0">
                <a:latin typeface="Poppins Regular" panose="00000500000000000000" pitchFamily="2" charset="0"/>
                <a:cs typeface="Poppins Regular" panose="00000500000000000000" pitchFamily="2" charset="0"/>
              </a:rPr>
              <a:t>- Who are your most satisfied customers</a:t>
            </a:r>
          </a:p>
          <a:p>
            <a:pPr marL="0" indent="0">
              <a:lnSpc>
                <a:spcPct val="120000"/>
              </a:lnSpc>
              <a:buNone/>
            </a:pPr>
            <a:endParaRPr lang="en-GB" sz="1500" dirty="0">
              <a:latin typeface="Poppins Regular" panose="00000500000000000000" pitchFamily="2" charset="0"/>
              <a:cs typeface="Poppins Regular" panose="00000500000000000000" pitchFamily="2" charset="0"/>
            </a:endParaRPr>
          </a:p>
        </p:txBody>
      </p:sp>
      <p:sp>
        <p:nvSpPr>
          <p:cNvPr id="6" name="Content Placeholder 3">
            <a:extLst>
              <a:ext uri="{FF2B5EF4-FFF2-40B4-BE49-F238E27FC236}">
                <a16:creationId xmlns:a16="http://schemas.microsoft.com/office/drawing/2014/main" id="{E330A72F-EDE9-6920-6810-53DFB0B9F0AB}"/>
              </a:ext>
            </a:extLst>
          </p:cNvPr>
          <p:cNvSpPr txBox="1">
            <a:spLocks/>
          </p:cNvSpPr>
          <p:nvPr/>
        </p:nvSpPr>
        <p:spPr>
          <a:xfrm>
            <a:off x="5896429" y="2071553"/>
            <a:ext cx="4850493" cy="453244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rgbClr val="67C70C"/>
              </a:buClr>
              <a:buFont typeface="Arial" panose="020B0604020202020204" pitchFamily="34" charset="0"/>
              <a:buChar char="•"/>
              <a:defRPr sz="2800" kern="1200">
                <a:solidFill>
                  <a:srgbClr val="0834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67C70C"/>
              </a:buClr>
              <a:buFont typeface="Arial" panose="020B0604020202020204" pitchFamily="34" charset="0"/>
              <a:buChar char="•"/>
              <a:defRPr sz="2400" kern="1200">
                <a:solidFill>
                  <a:srgbClr val="0834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67C70C"/>
              </a:buClr>
              <a:buFont typeface="Arial" panose="020B0604020202020204" pitchFamily="34" charset="0"/>
              <a:buChar char="•"/>
              <a:defRPr sz="2000" kern="1200">
                <a:solidFill>
                  <a:srgbClr val="08344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67C70C"/>
              </a:buClr>
              <a:buFont typeface="Arial" panose="020B0604020202020204" pitchFamily="34" charset="0"/>
              <a:buChar char="•"/>
              <a:defRPr sz="1800" kern="1200">
                <a:solidFill>
                  <a:srgbClr val="08344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7C70C"/>
              </a:buClr>
              <a:buFont typeface="Arial" panose="020B0604020202020204" pitchFamily="34" charset="0"/>
              <a:buChar char="•"/>
              <a:defRPr sz="1800" kern="1200">
                <a:solidFill>
                  <a:srgbClr val="08344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266700">
              <a:lnSpc>
                <a:spcPct val="120000"/>
              </a:lnSpc>
              <a:buFont typeface="+mj-lt"/>
              <a:buAutoNum type="arabicPeriod" startAt="3"/>
            </a:pPr>
            <a:r>
              <a:rPr lang="en-GB" sz="1400" dirty="0">
                <a:latin typeface="Poppins Regular" panose="00000500000000000000" pitchFamily="2" charset="0"/>
                <a:cs typeface="Poppins Regular" panose="00000500000000000000" pitchFamily="2" charset="0"/>
              </a:rPr>
              <a:t>Look for patterns that can guide your ICP such as:</a:t>
            </a:r>
          </a:p>
          <a:p>
            <a:pPr marL="0" indent="0">
              <a:lnSpc>
                <a:spcPct val="100000"/>
              </a:lnSpc>
              <a:buNone/>
            </a:pPr>
            <a:r>
              <a:rPr lang="en-GB" sz="1300" dirty="0">
                <a:latin typeface="Poppins Regular" panose="00000500000000000000" pitchFamily="2" charset="0"/>
                <a:cs typeface="Poppins Regular" panose="00000500000000000000" pitchFamily="2" charset="0"/>
              </a:rPr>
              <a:t>- industry</a:t>
            </a:r>
          </a:p>
          <a:p>
            <a:pPr marL="0" indent="0">
              <a:lnSpc>
                <a:spcPct val="100000"/>
              </a:lnSpc>
              <a:buNone/>
            </a:pPr>
            <a:r>
              <a:rPr lang="en-GB" sz="1300" dirty="0">
                <a:latin typeface="Poppins Regular" panose="00000500000000000000" pitchFamily="2" charset="0"/>
                <a:cs typeface="Poppins Regular" panose="00000500000000000000" pitchFamily="2" charset="0"/>
              </a:rPr>
              <a:t>- locations</a:t>
            </a:r>
          </a:p>
          <a:p>
            <a:pPr marL="0" indent="0">
              <a:lnSpc>
                <a:spcPct val="100000"/>
              </a:lnSpc>
              <a:buNone/>
            </a:pPr>
            <a:r>
              <a:rPr lang="en-GB" sz="1300" dirty="0">
                <a:latin typeface="Poppins Regular" panose="00000500000000000000" pitchFamily="2" charset="0"/>
                <a:cs typeface="Poppins Regular" panose="00000500000000000000" pitchFamily="2" charset="0"/>
              </a:rPr>
              <a:t>- company size</a:t>
            </a:r>
          </a:p>
          <a:p>
            <a:pPr marL="0" indent="0">
              <a:lnSpc>
                <a:spcPct val="100000"/>
              </a:lnSpc>
              <a:buNone/>
            </a:pPr>
            <a:r>
              <a:rPr lang="en-GB" sz="1300" dirty="0">
                <a:latin typeface="Poppins Regular" panose="00000500000000000000" pitchFamily="2" charset="0"/>
                <a:cs typeface="Poppins Regular" panose="00000500000000000000" pitchFamily="2" charset="0"/>
              </a:rPr>
              <a:t>- company life stage</a:t>
            </a:r>
          </a:p>
          <a:p>
            <a:pPr marL="0" indent="0">
              <a:lnSpc>
                <a:spcPct val="100000"/>
              </a:lnSpc>
              <a:buNone/>
            </a:pPr>
            <a:r>
              <a:rPr lang="en-GB" sz="1300" dirty="0">
                <a:latin typeface="Poppins Regular" panose="00000500000000000000" pitchFamily="2" charset="0"/>
                <a:cs typeface="Poppins Regular" panose="00000500000000000000" pitchFamily="2" charset="0"/>
              </a:rPr>
              <a:t>- contacts involved in buying</a:t>
            </a:r>
            <a:endParaRPr lang="en-GB" sz="2400" dirty="0">
              <a:latin typeface="Poppins Regular" panose="00000500000000000000" pitchFamily="2" charset="0"/>
              <a:cs typeface="Poppins Regular" panose="00000500000000000000" pitchFamily="2" charset="0"/>
            </a:endParaRPr>
          </a:p>
          <a:p>
            <a:pPr marL="266700" indent="-266700">
              <a:lnSpc>
                <a:spcPct val="120000"/>
              </a:lnSpc>
              <a:buFont typeface="+mj-lt"/>
              <a:buAutoNum type="arabicPeriod" startAt="4"/>
            </a:pPr>
            <a:r>
              <a:rPr lang="en-GB" sz="1400" dirty="0">
                <a:latin typeface="Poppins Regular" panose="00000500000000000000" pitchFamily="2" charset="0"/>
                <a:cs typeface="Poppins Regular" panose="00000500000000000000" pitchFamily="2" charset="0"/>
              </a:rPr>
              <a:t>Speak to customers, sales reps, customer success, and product teams to validate your patterns. Cross reference this with the usage of the product, and find similar needs and pains between these companies</a:t>
            </a:r>
          </a:p>
          <a:p>
            <a:pPr marL="266700" indent="-266700">
              <a:lnSpc>
                <a:spcPct val="120000"/>
              </a:lnSpc>
              <a:buFont typeface="+mj-lt"/>
              <a:buAutoNum type="arabicPeriod" startAt="4"/>
            </a:pPr>
            <a:r>
              <a:rPr lang="en-GB" sz="1400" dirty="0">
                <a:latin typeface="Poppins Regular" panose="00000500000000000000" pitchFamily="2" charset="0"/>
                <a:cs typeface="Poppins Regular" panose="00000500000000000000" pitchFamily="2" charset="0"/>
              </a:rPr>
              <a:t>Spread the ICP across leadership and train teams within those functions once agreement is made. Unifying everyone to these personas focuses every single part of the business towards making the ideal customer happy – and that means more growth!</a:t>
            </a:r>
          </a:p>
        </p:txBody>
      </p:sp>
      <p:sp>
        <p:nvSpPr>
          <p:cNvPr id="3" name="Slide Number Placeholder 2">
            <a:extLst>
              <a:ext uri="{FF2B5EF4-FFF2-40B4-BE49-F238E27FC236}">
                <a16:creationId xmlns:a16="http://schemas.microsoft.com/office/drawing/2014/main" id="{90CB08CD-6648-7714-99FF-0704FA8E4A0D}"/>
              </a:ext>
            </a:extLst>
          </p:cNvPr>
          <p:cNvSpPr txBox="1">
            <a:spLocks/>
          </p:cNvSpPr>
          <p:nvPr/>
        </p:nvSpPr>
        <p:spPr>
          <a:xfrm>
            <a:off x="8884920" y="6484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9D0551-B2C2-1E4D-93DF-AE22D3BF211C}" type="slidenum">
              <a:rPr lang="en-US" sz="600" smtClean="0">
                <a:solidFill>
                  <a:schemeClr val="tx1"/>
                </a:solidFill>
                <a:latin typeface="Poppins" panose="00000500000000000000" pitchFamily="2" charset="0"/>
                <a:cs typeface="Poppins" panose="00000500000000000000" pitchFamily="2" charset="0"/>
              </a:rPr>
              <a:pPr/>
              <a:t>3</a:t>
            </a:fld>
            <a:endParaRPr lang="en-US" sz="600" dirty="0">
              <a:solidFill>
                <a:schemeClr val="tx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C4801F69-9BB5-31C5-A166-227B68B51D38}"/>
              </a:ext>
            </a:extLst>
          </p:cNvPr>
          <p:cNvSpPr txBox="1"/>
          <p:nvPr/>
        </p:nvSpPr>
        <p:spPr>
          <a:xfrm>
            <a:off x="10287703" y="6568589"/>
            <a:ext cx="1228012" cy="184666"/>
          </a:xfrm>
          <a:prstGeom prst="rect">
            <a:avLst/>
          </a:prstGeom>
          <a:noFill/>
        </p:spPr>
        <p:txBody>
          <a:bodyPr wrap="square">
            <a:spAutoFit/>
          </a:bodyPr>
          <a:lstStyle/>
          <a:p>
            <a:r>
              <a:rPr lang="en-US" sz="600" dirty="0">
                <a:latin typeface="Poppins" panose="00000500000000000000" pitchFamily="2" charset="0"/>
                <a:cs typeface="Poppins" panose="00000500000000000000" pitchFamily="2" charset="0"/>
              </a:rPr>
              <a:t>© theorytwenty7 marketing</a:t>
            </a:r>
          </a:p>
        </p:txBody>
      </p:sp>
    </p:spTree>
    <p:extLst>
      <p:ext uri="{BB962C8B-B14F-4D97-AF65-F5344CB8AC3E}">
        <p14:creationId xmlns:p14="http://schemas.microsoft.com/office/powerpoint/2010/main" val="802599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C0313-E515-4873-F377-AF98AB3630C0}"/>
              </a:ext>
            </a:extLst>
          </p:cNvPr>
          <p:cNvSpPr>
            <a:spLocks noGrp="1"/>
          </p:cNvSpPr>
          <p:nvPr>
            <p:ph type="title"/>
          </p:nvPr>
        </p:nvSpPr>
        <p:spPr/>
        <p:txBody>
          <a:bodyPr/>
          <a:lstStyle/>
          <a:p>
            <a:r>
              <a:rPr lang="en-GB" dirty="0">
                <a:latin typeface="Poppins Bold" panose="00000800000000000000" pitchFamily="2" charset="0"/>
                <a:cs typeface="Poppins Bold" panose="00000800000000000000" pitchFamily="2" charset="0"/>
              </a:rPr>
              <a:t>How to complete the template</a:t>
            </a:r>
          </a:p>
        </p:txBody>
      </p:sp>
      <p:sp>
        <p:nvSpPr>
          <p:cNvPr id="11" name="Content Placeholder 3">
            <a:extLst>
              <a:ext uri="{FF2B5EF4-FFF2-40B4-BE49-F238E27FC236}">
                <a16:creationId xmlns:a16="http://schemas.microsoft.com/office/drawing/2014/main" id="{357B732F-FB35-7021-29D0-2C0E1EA63F30}"/>
              </a:ext>
            </a:extLst>
          </p:cNvPr>
          <p:cNvSpPr txBox="1">
            <a:spLocks/>
          </p:cNvSpPr>
          <p:nvPr/>
        </p:nvSpPr>
        <p:spPr>
          <a:xfrm>
            <a:off x="882650" y="1309822"/>
            <a:ext cx="10648952" cy="7617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7C70C"/>
              </a:buClr>
              <a:buFont typeface="Arial" panose="020B0604020202020204" pitchFamily="34" charset="0"/>
              <a:buChar char="•"/>
              <a:defRPr sz="2800" kern="1200">
                <a:solidFill>
                  <a:srgbClr val="0834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67C70C"/>
              </a:buClr>
              <a:buFont typeface="Arial" panose="020B0604020202020204" pitchFamily="34" charset="0"/>
              <a:buChar char="•"/>
              <a:defRPr sz="2400" kern="1200">
                <a:solidFill>
                  <a:srgbClr val="0834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67C70C"/>
              </a:buClr>
              <a:buFont typeface="Arial" panose="020B0604020202020204" pitchFamily="34" charset="0"/>
              <a:buChar char="•"/>
              <a:defRPr sz="2000" kern="1200">
                <a:solidFill>
                  <a:srgbClr val="08344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67C70C"/>
              </a:buClr>
              <a:buFont typeface="Arial" panose="020B0604020202020204" pitchFamily="34" charset="0"/>
              <a:buChar char="•"/>
              <a:defRPr sz="1800" kern="1200">
                <a:solidFill>
                  <a:srgbClr val="08344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7C70C"/>
              </a:buClr>
              <a:buFont typeface="Arial" panose="020B0604020202020204" pitchFamily="34" charset="0"/>
              <a:buChar char="•"/>
              <a:defRPr sz="1800" kern="1200">
                <a:solidFill>
                  <a:srgbClr val="08344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latin typeface="Poppins SemiBold" panose="020B0502040204020203" pitchFamily="2" charset="0"/>
                <a:cs typeface="Poppins SemiBold" panose="020B0502040204020203" pitchFamily="2" charset="0"/>
              </a:rPr>
              <a:t>A step by step process to getting it done</a:t>
            </a:r>
          </a:p>
        </p:txBody>
      </p:sp>
      <p:sp>
        <p:nvSpPr>
          <p:cNvPr id="8" name="Content Placeholder 3">
            <a:extLst>
              <a:ext uri="{FF2B5EF4-FFF2-40B4-BE49-F238E27FC236}">
                <a16:creationId xmlns:a16="http://schemas.microsoft.com/office/drawing/2014/main" id="{3130D05E-40FD-5EB7-A4D5-F8E33ED81725}"/>
              </a:ext>
            </a:extLst>
          </p:cNvPr>
          <p:cNvSpPr txBox="1">
            <a:spLocks/>
          </p:cNvSpPr>
          <p:nvPr/>
        </p:nvSpPr>
        <p:spPr>
          <a:xfrm>
            <a:off x="892792" y="2071553"/>
            <a:ext cx="4850493" cy="453244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67C70C"/>
              </a:buClr>
              <a:buFont typeface="Arial" panose="020B0604020202020204" pitchFamily="34" charset="0"/>
              <a:buChar char="•"/>
              <a:defRPr sz="2800" kern="1200">
                <a:solidFill>
                  <a:srgbClr val="0834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67C70C"/>
              </a:buClr>
              <a:buFont typeface="Arial" panose="020B0604020202020204" pitchFamily="34" charset="0"/>
              <a:buChar char="•"/>
              <a:defRPr sz="2400" kern="1200">
                <a:solidFill>
                  <a:srgbClr val="0834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67C70C"/>
              </a:buClr>
              <a:buFont typeface="Arial" panose="020B0604020202020204" pitchFamily="34" charset="0"/>
              <a:buChar char="•"/>
              <a:defRPr sz="2000" kern="1200">
                <a:solidFill>
                  <a:srgbClr val="08344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67C70C"/>
              </a:buClr>
              <a:buFont typeface="Arial" panose="020B0604020202020204" pitchFamily="34" charset="0"/>
              <a:buChar char="•"/>
              <a:defRPr sz="1800" kern="1200">
                <a:solidFill>
                  <a:srgbClr val="08344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7C70C"/>
              </a:buClr>
              <a:buFont typeface="Arial" panose="020B0604020202020204" pitchFamily="34" charset="0"/>
              <a:buChar char="•"/>
              <a:defRPr sz="1800" kern="1200">
                <a:solidFill>
                  <a:srgbClr val="08344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20000"/>
              </a:lnSpc>
              <a:buFont typeface="+mj-lt"/>
              <a:buAutoNum type="arabicPeriod"/>
            </a:pPr>
            <a:r>
              <a:rPr lang="en-GB" sz="1500" dirty="0">
                <a:latin typeface="Poppins Regular" panose="00000500000000000000" pitchFamily="2" charset="0"/>
                <a:cs typeface="Poppins Regular" panose="00000500000000000000" pitchFamily="2" charset="0"/>
              </a:rPr>
              <a:t>Look at slide five for a complete profile our ICP to see the final document.</a:t>
            </a:r>
          </a:p>
          <a:p>
            <a:pPr marL="514350" indent="-514350">
              <a:lnSpc>
                <a:spcPct val="120000"/>
              </a:lnSpc>
              <a:buFont typeface="+mj-lt"/>
              <a:buAutoNum type="arabicPeriod"/>
            </a:pPr>
            <a:r>
              <a:rPr lang="en-GB" sz="1500" dirty="0">
                <a:latin typeface="Poppins Regular" panose="00000500000000000000" pitchFamily="2" charset="0"/>
                <a:cs typeface="Poppins Regular" panose="00000500000000000000" pitchFamily="2" charset="0"/>
              </a:rPr>
              <a:t>Complete the steps laid out in slide three.</a:t>
            </a:r>
          </a:p>
          <a:p>
            <a:pPr marL="514350" indent="-514350">
              <a:lnSpc>
                <a:spcPct val="120000"/>
              </a:lnSpc>
              <a:buFont typeface="+mj-lt"/>
              <a:buAutoNum type="arabicPeriod"/>
            </a:pPr>
            <a:r>
              <a:rPr lang="en-GB" sz="1500" dirty="0">
                <a:latin typeface="Poppins Regular" panose="00000500000000000000" pitchFamily="2" charset="0"/>
                <a:cs typeface="Poppins Regular" panose="00000500000000000000" pitchFamily="2" charset="0"/>
              </a:rPr>
              <a:t>Give a snapshot view of each of the sections that should be covered.</a:t>
            </a:r>
          </a:p>
          <a:p>
            <a:pPr marL="514350" indent="-514350">
              <a:lnSpc>
                <a:spcPct val="120000"/>
              </a:lnSpc>
              <a:buFont typeface="+mj-lt"/>
              <a:buAutoNum type="arabicPeriod"/>
            </a:pPr>
            <a:r>
              <a:rPr lang="en-GB" sz="1500" dirty="0">
                <a:latin typeface="Poppins Regular" panose="00000500000000000000" pitchFamily="2" charset="0"/>
                <a:cs typeface="Poppins Regular" panose="00000500000000000000" pitchFamily="2" charset="0"/>
              </a:rPr>
              <a:t>Start by listing all the buyer personas that are typically present in this ICP.</a:t>
            </a:r>
          </a:p>
          <a:p>
            <a:pPr marL="514350" indent="-514350">
              <a:lnSpc>
                <a:spcPct val="120000"/>
              </a:lnSpc>
              <a:buFont typeface="+mj-lt"/>
              <a:buAutoNum type="arabicPeriod"/>
            </a:pPr>
            <a:r>
              <a:rPr lang="en-GB" sz="1500" dirty="0">
                <a:latin typeface="Poppins Regular" panose="00000500000000000000" pitchFamily="2" charset="0"/>
                <a:cs typeface="Poppins Regular" panose="00000500000000000000" pitchFamily="2" charset="0"/>
              </a:rPr>
              <a:t>List the geographic locations that are a great fit, but also list those that you should avoid – there will always be a grey area…</a:t>
            </a:r>
          </a:p>
          <a:p>
            <a:pPr marL="514350" indent="-514350">
              <a:lnSpc>
                <a:spcPct val="120000"/>
              </a:lnSpc>
              <a:buFont typeface="+mj-lt"/>
              <a:buAutoNum type="arabicPeriod" startAt="6"/>
            </a:pPr>
            <a:r>
              <a:rPr lang="en-GB" sz="1500" dirty="0">
                <a:latin typeface="Poppins Regular" panose="00000500000000000000" pitchFamily="2" charset="0"/>
                <a:cs typeface="Poppins Regular" panose="00000500000000000000" pitchFamily="2" charset="0"/>
              </a:rPr>
              <a:t>Give some information about the industries that fit well for your product</a:t>
            </a:r>
          </a:p>
          <a:p>
            <a:pPr marL="514350" indent="-514350">
              <a:lnSpc>
                <a:spcPct val="120000"/>
              </a:lnSpc>
              <a:buFont typeface="+mj-lt"/>
              <a:buAutoNum type="arabicPeriod" startAt="6"/>
            </a:pPr>
            <a:r>
              <a:rPr lang="en-GB" sz="1500" dirty="0">
                <a:latin typeface="Poppins Regular" panose="00000500000000000000" pitchFamily="2" charset="0"/>
                <a:cs typeface="Poppins Regular" panose="00000500000000000000" pitchFamily="2" charset="0"/>
              </a:rPr>
              <a:t>Detail the maturity of the business in the “Life stage” section, covering off information about sector, type, B2BvC etc.</a:t>
            </a:r>
          </a:p>
          <a:p>
            <a:pPr marL="514350" indent="-514350">
              <a:lnSpc>
                <a:spcPct val="120000"/>
              </a:lnSpc>
              <a:buFont typeface="+mj-lt"/>
              <a:buAutoNum type="arabicPeriod"/>
            </a:pPr>
            <a:endParaRPr lang="en-GB" sz="1500" dirty="0">
              <a:latin typeface="Poppins Regular" panose="00000500000000000000" pitchFamily="2" charset="0"/>
              <a:cs typeface="Poppins Regular" panose="00000500000000000000" pitchFamily="2" charset="0"/>
            </a:endParaRPr>
          </a:p>
          <a:p>
            <a:pPr marL="514350" indent="-514350">
              <a:lnSpc>
                <a:spcPct val="120000"/>
              </a:lnSpc>
              <a:buFont typeface="+mj-lt"/>
              <a:buAutoNum type="arabicPeriod"/>
            </a:pPr>
            <a:endParaRPr lang="en-GB" sz="1500" dirty="0">
              <a:latin typeface="Poppins Regular" panose="00000500000000000000" pitchFamily="2" charset="0"/>
              <a:cs typeface="Poppins Regular" panose="00000500000000000000" pitchFamily="2" charset="0"/>
            </a:endParaRPr>
          </a:p>
          <a:p>
            <a:pPr marL="514350" indent="-514350">
              <a:lnSpc>
                <a:spcPct val="120000"/>
              </a:lnSpc>
              <a:buFont typeface="+mj-lt"/>
              <a:buAutoNum type="arabicPeriod"/>
            </a:pPr>
            <a:endParaRPr lang="en-GB" sz="1500" dirty="0">
              <a:latin typeface="Poppins Regular" panose="00000500000000000000" pitchFamily="2" charset="0"/>
              <a:cs typeface="Poppins Regular" panose="00000500000000000000" pitchFamily="2" charset="0"/>
            </a:endParaRPr>
          </a:p>
        </p:txBody>
      </p:sp>
      <p:sp>
        <p:nvSpPr>
          <p:cNvPr id="6" name="Content Placeholder 3">
            <a:extLst>
              <a:ext uri="{FF2B5EF4-FFF2-40B4-BE49-F238E27FC236}">
                <a16:creationId xmlns:a16="http://schemas.microsoft.com/office/drawing/2014/main" id="{E330A72F-EDE9-6920-6810-53DFB0B9F0AB}"/>
              </a:ext>
            </a:extLst>
          </p:cNvPr>
          <p:cNvSpPr txBox="1">
            <a:spLocks/>
          </p:cNvSpPr>
          <p:nvPr/>
        </p:nvSpPr>
        <p:spPr>
          <a:xfrm>
            <a:off x="5896429" y="2071553"/>
            <a:ext cx="4850493" cy="453244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67C70C"/>
              </a:buClr>
              <a:buFont typeface="Arial" panose="020B0604020202020204" pitchFamily="34" charset="0"/>
              <a:buChar char="•"/>
              <a:defRPr sz="2800" kern="1200">
                <a:solidFill>
                  <a:srgbClr val="0834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67C70C"/>
              </a:buClr>
              <a:buFont typeface="Arial" panose="020B0604020202020204" pitchFamily="34" charset="0"/>
              <a:buChar char="•"/>
              <a:defRPr sz="2400" kern="1200">
                <a:solidFill>
                  <a:srgbClr val="0834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67C70C"/>
              </a:buClr>
              <a:buFont typeface="Arial" panose="020B0604020202020204" pitchFamily="34" charset="0"/>
              <a:buChar char="•"/>
              <a:defRPr sz="2000" kern="1200">
                <a:solidFill>
                  <a:srgbClr val="08344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67C70C"/>
              </a:buClr>
              <a:buFont typeface="Arial" panose="020B0604020202020204" pitchFamily="34" charset="0"/>
              <a:buChar char="•"/>
              <a:defRPr sz="1800" kern="1200">
                <a:solidFill>
                  <a:srgbClr val="08344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7C70C"/>
              </a:buClr>
              <a:buFont typeface="Arial" panose="020B0604020202020204" pitchFamily="34" charset="0"/>
              <a:buChar char="•"/>
              <a:defRPr sz="1800" kern="1200">
                <a:solidFill>
                  <a:srgbClr val="08344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20000"/>
              </a:lnSpc>
              <a:buFont typeface="+mj-lt"/>
              <a:buAutoNum type="arabicPeriod" startAt="8"/>
            </a:pPr>
            <a:r>
              <a:rPr lang="en-GB" sz="1500" dirty="0">
                <a:latin typeface="Poppins Regular" panose="00000500000000000000" pitchFamily="2" charset="0"/>
                <a:cs typeface="Poppins Regular" panose="00000500000000000000" pitchFamily="2" charset="0"/>
              </a:rPr>
              <a:t>Give guidance on revenue, which is a precursor to budget</a:t>
            </a:r>
          </a:p>
          <a:p>
            <a:pPr marL="514350" indent="-514350">
              <a:lnSpc>
                <a:spcPct val="120000"/>
              </a:lnSpc>
              <a:buFont typeface="+mj-lt"/>
              <a:buAutoNum type="arabicPeriod" startAt="8"/>
            </a:pPr>
            <a:r>
              <a:rPr lang="en-GB" sz="1500" dirty="0">
                <a:latin typeface="Poppins Regular" panose="00000500000000000000" pitchFamily="2" charset="0"/>
                <a:cs typeface="Poppins Regular" panose="00000500000000000000" pitchFamily="2" charset="0"/>
              </a:rPr>
              <a:t>Note headcount and any use of contractors or agencies</a:t>
            </a:r>
          </a:p>
          <a:p>
            <a:pPr marL="514350" indent="-514350">
              <a:lnSpc>
                <a:spcPct val="120000"/>
              </a:lnSpc>
              <a:buFont typeface="+mj-lt"/>
              <a:buAutoNum type="arabicPeriod" startAt="8"/>
            </a:pPr>
            <a:r>
              <a:rPr lang="en-GB" sz="1500" dirty="0">
                <a:latin typeface="Poppins Regular" panose="00000500000000000000" pitchFamily="2" charset="0"/>
                <a:cs typeface="Poppins Regular" panose="00000500000000000000" pitchFamily="2" charset="0"/>
              </a:rPr>
              <a:t>Cover technologies that are used which compliment your solution </a:t>
            </a:r>
          </a:p>
          <a:p>
            <a:pPr marL="514350" indent="-514350">
              <a:lnSpc>
                <a:spcPct val="120000"/>
              </a:lnSpc>
              <a:buFont typeface="+mj-lt"/>
              <a:buAutoNum type="arabicPeriod" startAt="8"/>
            </a:pPr>
            <a:r>
              <a:rPr lang="en-GB" sz="1500" dirty="0">
                <a:latin typeface="Poppins Regular" panose="00000500000000000000" pitchFamily="2" charset="0"/>
                <a:cs typeface="Poppins Regular" panose="00000500000000000000" pitchFamily="2" charset="0"/>
              </a:rPr>
              <a:t>Explain if there is a need for your product, which can come from budget, type of processes in house etc.</a:t>
            </a:r>
          </a:p>
          <a:p>
            <a:pPr marL="514350" indent="-514350">
              <a:lnSpc>
                <a:spcPct val="120000"/>
              </a:lnSpc>
              <a:buFont typeface="+mj-lt"/>
              <a:buAutoNum type="arabicPeriod" startAt="8"/>
            </a:pPr>
            <a:r>
              <a:rPr lang="en-GB" sz="1500" dirty="0">
                <a:latin typeface="Poppins Regular" panose="00000500000000000000" pitchFamily="2" charset="0"/>
                <a:cs typeface="Poppins Regular" panose="00000500000000000000" pitchFamily="2" charset="0"/>
              </a:rPr>
              <a:t>Lastly, detail the solutions and use cases this ICP would need from you</a:t>
            </a:r>
          </a:p>
          <a:p>
            <a:pPr marL="514350" indent="-514350">
              <a:lnSpc>
                <a:spcPct val="120000"/>
              </a:lnSpc>
              <a:buFont typeface="+mj-lt"/>
              <a:buAutoNum type="arabicPeriod" startAt="8"/>
            </a:pPr>
            <a:r>
              <a:rPr lang="en-GB" sz="1500" dirty="0">
                <a:latin typeface="Poppins Regular" panose="00000500000000000000" pitchFamily="2" charset="0"/>
                <a:cs typeface="Poppins Regular" panose="00000500000000000000" pitchFamily="2" charset="0"/>
              </a:rPr>
              <a:t>Update the “Talking points” section with the key points from your ICP document.</a:t>
            </a:r>
          </a:p>
          <a:p>
            <a:pPr marL="514350" indent="-514350">
              <a:lnSpc>
                <a:spcPct val="120000"/>
              </a:lnSpc>
              <a:buFont typeface="+mj-lt"/>
              <a:buAutoNum type="arabicPeriod" startAt="8"/>
            </a:pPr>
            <a:r>
              <a:rPr lang="en-GB" sz="1500" dirty="0">
                <a:latin typeface="Poppins Regular" panose="00000500000000000000" pitchFamily="2" charset="0"/>
                <a:cs typeface="Poppins Regular" panose="00000500000000000000" pitchFamily="2" charset="0"/>
              </a:rPr>
              <a:t>The result should be an ICP you can save as a PDF, upload and integrate into HubSpot, and use across the business every day.</a:t>
            </a:r>
          </a:p>
          <a:p>
            <a:pPr marL="514350" indent="-514350">
              <a:lnSpc>
                <a:spcPct val="120000"/>
              </a:lnSpc>
              <a:buFont typeface="+mj-lt"/>
              <a:buAutoNum type="arabicPeriod" startAt="8"/>
            </a:pPr>
            <a:endParaRPr lang="en-GB" sz="2900" dirty="0">
              <a:latin typeface="Poppins Regular" panose="00000500000000000000" pitchFamily="2" charset="0"/>
              <a:cs typeface="Poppins Regular" panose="00000500000000000000" pitchFamily="2" charset="0"/>
            </a:endParaRPr>
          </a:p>
          <a:p>
            <a:pPr marL="457200" indent="-457200">
              <a:lnSpc>
                <a:spcPct val="120000"/>
              </a:lnSpc>
              <a:buFont typeface="+mj-lt"/>
              <a:buAutoNum type="arabicPeriod" startAt="8"/>
            </a:pPr>
            <a:endParaRPr lang="en-GB" sz="2400" dirty="0">
              <a:latin typeface="Poppins Regular" panose="00000500000000000000" pitchFamily="2" charset="0"/>
              <a:cs typeface="Poppins Regular" panose="00000500000000000000" pitchFamily="2" charset="0"/>
            </a:endParaRPr>
          </a:p>
          <a:p>
            <a:pPr marL="457200" indent="-457200">
              <a:lnSpc>
                <a:spcPct val="120000"/>
              </a:lnSpc>
              <a:buFont typeface="+mj-lt"/>
              <a:buAutoNum type="arabicPeriod" startAt="8"/>
            </a:pPr>
            <a:endParaRPr lang="en-GB" sz="2400" dirty="0">
              <a:latin typeface="Poppins Regular" panose="00000500000000000000" pitchFamily="2" charset="0"/>
              <a:cs typeface="Poppins Regular" panose="00000500000000000000" pitchFamily="2" charset="0"/>
            </a:endParaRPr>
          </a:p>
        </p:txBody>
      </p:sp>
      <p:sp>
        <p:nvSpPr>
          <p:cNvPr id="3" name="Slide Number Placeholder 2">
            <a:extLst>
              <a:ext uri="{FF2B5EF4-FFF2-40B4-BE49-F238E27FC236}">
                <a16:creationId xmlns:a16="http://schemas.microsoft.com/office/drawing/2014/main" id="{C86C5CCF-9FA5-D1D7-80EF-470632092EE0}"/>
              </a:ext>
            </a:extLst>
          </p:cNvPr>
          <p:cNvSpPr txBox="1">
            <a:spLocks/>
          </p:cNvSpPr>
          <p:nvPr/>
        </p:nvSpPr>
        <p:spPr>
          <a:xfrm>
            <a:off x="8884920" y="6484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9D0551-B2C2-1E4D-93DF-AE22D3BF211C}" type="slidenum">
              <a:rPr lang="en-US" sz="600" smtClean="0">
                <a:solidFill>
                  <a:schemeClr val="tx1"/>
                </a:solidFill>
                <a:latin typeface="Poppins" panose="00000500000000000000" pitchFamily="2" charset="0"/>
                <a:cs typeface="Poppins" panose="00000500000000000000" pitchFamily="2" charset="0"/>
              </a:rPr>
              <a:pPr/>
              <a:t>4</a:t>
            </a:fld>
            <a:endParaRPr lang="en-US" sz="600" dirty="0">
              <a:solidFill>
                <a:schemeClr val="tx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9C6E34A4-5C2F-D142-FEC6-DB9A2D630399}"/>
              </a:ext>
            </a:extLst>
          </p:cNvPr>
          <p:cNvSpPr txBox="1"/>
          <p:nvPr/>
        </p:nvSpPr>
        <p:spPr>
          <a:xfrm>
            <a:off x="10287703" y="6568589"/>
            <a:ext cx="1228012" cy="184666"/>
          </a:xfrm>
          <a:prstGeom prst="rect">
            <a:avLst/>
          </a:prstGeom>
          <a:noFill/>
        </p:spPr>
        <p:txBody>
          <a:bodyPr wrap="square">
            <a:spAutoFit/>
          </a:bodyPr>
          <a:lstStyle/>
          <a:p>
            <a:r>
              <a:rPr lang="en-US" sz="600" dirty="0">
                <a:latin typeface="Poppins" panose="00000500000000000000" pitchFamily="2" charset="0"/>
                <a:cs typeface="Poppins" panose="00000500000000000000" pitchFamily="2" charset="0"/>
              </a:rPr>
              <a:t>© theorytwenty7 marketing</a:t>
            </a:r>
          </a:p>
        </p:txBody>
      </p:sp>
    </p:spTree>
    <p:extLst>
      <p:ext uri="{BB962C8B-B14F-4D97-AF65-F5344CB8AC3E}">
        <p14:creationId xmlns:p14="http://schemas.microsoft.com/office/powerpoint/2010/main" val="802969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C0313-E515-4873-F377-AF98AB3630C0}"/>
              </a:ext>
            </a:extLst>
          </p:cNvPr>
          <p:cNvSpPr>
            <a:spLocks noGrp="1"/>
          </p:cNvSpPr>
          <p:nvPr>
            <p:ph type="title"/>
          </p:nvPr>
        </p:nvSpPr>
        <p:spPr/>
        <p:txBody>
          <a:bodyPr/>
          <a:lstStyle/>
          <a:p>
            <a:r>
              <a:rPr lang="en-GB" dirty="0">
                <a:latin typeface="Poppins Bold" panose="00000800000000000000" pitchFamily="2" charset="0"/>
                <a:cs typeface="Poppins Bold" panose="00000800000000000000" pitchFamily="2" charset="0"/>
              </a:rPr>
              <a:t>How can you use your ICP?</a:t>
            </a:r>
          </a:p>
        </p:txBody>
      </p:sp>
      <p:sp>
        <p:nvSpPr>
          <p:cNvPr id="11" name="Content Placeholder 3">
            <a:extLst>
              <a:ext uri="{FF2B5EF4-FFF2-40B4-BE49-F238E27FC236}">
                <a16:creationId xmlns:a16="http://schemas.microsoft.com/office/drawing/2014/main" id="{357B732F-FB35-7021-29D0-2C0E1EA63F30}"/>
              </a:ext>
            </a:extLst>
          </p:cNvPr>
          <p:cNvSpPr txBox="1">
            <a:spLocks/>
          </p:cNvSpPr>
          <p:nvPr/>
        </p:nvSpPr>
        <p:spPr>
          <a:xfrm>
            <a:off x="882650" y="1309822"/>
            <a:ext cx="10648952" cy="7617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7C70C"/>
              </a:buClr>
              <a:buFont typeface="Arial" panose="020B0604020202020204" pitchFamily="34" charset="0"/>
              <a:buChar char="•"/>
              <a:defRPr sz="2800" kern="1200">
                <a:solidFill>
                  <a:srgbClr val="0834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67C70C"/>
              </a:buClr>
              <a:buFont typeface="Arial" panose="020B0604020202020204" pitchFamily="34" charset="0"/>
              <a:buChar char="•"/>
              <a:defRPr sz="2400" kern="1200">
                <a:solidFill>
                  <a:srgbClr val="0834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67C70C"/>
              </a:buClr>
              <a:buFont typeface="Arial" panose="020B0604020202020204" pitchFamily="34" charset="0"/>
              <a:buChar char="•"/>
              <a:defRPr sz="2000" kern="1200">
                <a:solidFill>
                  <a:srgbClr val="08344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67C70C"/>
              </a:buClr>
              <a:buFont typeface="Arial" panose="020B0604020202020204" pitchFamily="34" charset="0"/>
              <a:buChar char="•"/>
              <a:defRPr sz="1800" kern="1200">
                <a:solidFill>
                  <a:srgbClr val="08344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7C70C"/>
              </a:buClr>
              <a:buFont typeface="Arial" panose="020B0604020202020204" pitchFamily="34" charset="0"/>
              <a:buChar char="•"/>
              <a:defRPr sz="1800" kern="1200">
                <a:solidFill>
                  <a:srgbClr val="08344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latin typeface="Poppins SemiBold" panose="020B0502040204020203" pitchFamily="2" charset="0"/>
                <a:cs typeface="Poppins SemiBold" panose="020B0502040204020203" pitchFamily="2" charset="0"/>
              </a:rPr>
              <a:t>Some easy wins with your ICP</a:t>
            </a:r>
          </a:p>
        </p:txBody>
      </p:sp>
      <p:sp>
        <p:nvSpPr>
          <p:cNvPr id="3" name="Rectangle: Rounded Corners 2">
            <a:extLst>
              <a:ext uri="{FF2B5EF4-FFF2-40B4-BE49-F238E27FC236}">
                <a16:creationId xmlns:a16="http://schemas.microsoft.com/office/drawing/2014/main" id="{1167714D-C8EE-FBD7-468E-87D85F9974C5}"/>
              </a:ext>
            </a:extLst>
          </p:cNvPr>
          <p:cNvSpPr/>
          <p:nvPr/>
        </p:nvSpPr>
        <p:spPr>
          <a:xfrm>
            <a:off x="996814" y="2385259"/>
            <a:ext cx="3156086" cy="3576308"/>
          </a:xfrm>
          <a:prstGeom prst="roundRect">
            <a:avLst>
              <a:gd name="adj" fmla="val 6775"/>
            </a:avLst>
          </a:prstGeom>
          <a:solidFill>
            <a:schemeClr val="accent2">
              <a:alpha val="895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Poppins" panose="00000500000000000000" pitchFamily="2" charset="0"/>
              <a:cs typeface="Poppins" panose="00000500000000000000" pitchFamily="2" charset="0"/>
            </a:endParaRPr>
          </a:p>
        </p:txBody>
      </p:sp>
      <p:sp>
        <p:nvSpPr>
          <p:cNvPr id="4" name="Rectangle: Rounded Corners 12">
            <a:extLst>
              <a:ext uri="{FF2B5EF4-FFF2-40B4-BE49-F238E27FC236}">
                <a16:creationId xmlns:a16="http://schemas.microsoft.com/office/drawing/2014/main" id="{851CE62F-FD93-63FB-F521-3277BCB01A8E}"/>
              </a:ext>
            </a:extLst>
          </p:cNvPr>
          <p:cNvSpPr/>
          <p:nvPr/>
        </p:nvSpPr>
        <p:spPr>
          <a:xfrm>
            <a:off x="997672" y="2361807"/>
            <a:ext cx="3156086" cy="646450"/>
          </a:xfrm>
          <a:prstGeom prst="roundRect">
            <a:avLst>
              <a:gd name="adj" fmla="val 22649"/>
            </a:avLst>
          </a:prstGeom>
          <a:solidFill>
            <a:srgbClr val="0834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b="1" dirty="0">
                <a:solidFill>
                  <a:schemeClr val="bg1"/>
                </a:solidFill>
                <a:latin typeface="Poppins" panose="00000500000000000000" pitchFamily="2" charset="0"/>
                <a:ea typeface="Lato"/>
                <a:cs typeface="Poppins" panose="00000500000000000000" pitchFamily="2" charset="0"/>
                <a:sym typeface="Lato"/>
              </a:rPr>
              <a:t>Marketing</a:t>
            </a:r>
            <a:endParaRPr lang="en-GB" sz="880" dirty="0">
              <a:solidFill>
                <a:schemeClr val="bg1"/>
              </a:solidFill>
              <a:latin typeface="Poppins" panose="00000500000000000000" pitchFamily="2" charset="0"/>
              <a:ea typeface="Lato"/>
              <a:cs typeface="Poppins" panose="00000500000000000000" pitchFamily="2" charset="0"/>
              <a:sym typeface="Lato"/>
            </a:endParaRPr>
          </a:p>
        </p:txBody>
      </p:sp>
      <p:sp>
        <p:nvSpPr>
          <p:cNvPr id="7" name="Google Shape;1656;g2407a4064d3_0_293">
            <a:extLst>
              <a:ext uri="{FF2B5EF4-FFF2-40B4-BE49-F238E27FC236}">
                <a16:creationId xmlns:a16="http://schemas.microsoft.com/office/drawing/2014/main" id="{C89370A5-A482-37B6-05EA-9C0018F58694}"/>
              </a:ext>
            </a:extLst>
          </p:cNvPr>
          <p:cNvSpPr txBox="1"/>
          <p:nvPr/>
        </p:nvSpPr>
        <p:spPr>
          <a:xfrm>
            <a:off x="1045162" y="3374629"/>
            <a:ext cx="3004934" cy="1594108"/>
          </a:xfrm>
          <a:prstGeom prst="rect">
            <a:avLst/>
          </a:prstGeom>
          <a:noFill/>
          <a:ln>
            <a:noFill/>
          </a:ln>
        </p:spPr>
        <p:txBody>
          <a:bodyPr spcFirstLastPara="1" wrap="square" lIns="80650" tIns="80650" rIns="80650" bIns="80650" anchor="t" anchorCtr="0">
            <a:noAutofit/>
          </a:bodyPr>
          <a:lstStyle/>
          <a:p>
            <a:pPr marL="171450" marR="0" lvl="0" indent="-171450" algn="l" rtl="0">
              <a:lnSpc>
                <a:spcPct val="107000"/>
              </a:lnSpc>
              <a:spcBef>
                <a:spcPts val="0"/>
              </a:spcBef>
              <a:spcAft>
                <a:spcPts val="0"/>
              </a:spcAft>
              <a:buFont typeface="Arial" panose="020B0604020202020204" pitchFamily="34" charset="0"/>
              <a:buChar char="•"/>
            </a:pPr>
            <a:r>
              <a:rPr lang="en-US" sz="1200" dirty="0">
                <a:solidFill>
                  <a:schemeClr val="bg1"/>
                </a:solidFill>
                <a:latin typeface="Poppins" panose="00000500000000000000" pitchFamily="2" charset="0"/>
                <a:ea typeface="Lato"/>
                <a:cs typeface="Poppins" panose="00000500000000000000" pitchFamily="2" charset="0"/>
                <a:sym typeface="Lato"/>
              </a:rPr>
              <a:t>Your ICP should be integrated into your HubSpot alongside your buyer personas</a:t>
            </a:r>
          </a:p>
          <a:p>
            <a:pPr marL="171450" marR="0" lvl="0" indent="-171450" algn="l" rtl="0">
              <a:lnSpc>
                <a:spcPct val="107000"/>
              </a:lnSpc>
              <a:spcBef>
                <a:spcPts val="0"/>
              </a:spcBef>
              <a:spcAft>
                <a:spcPts val="0"/>
              </a:spcAft>
              <a:buFont typeface="Arial" panose="020B0604020202020204" pitchFamily="34" charset="0"/>
              <a:buChar char="•"/>
            </a:pPr>
            <a:r>
              <a:rPr lang="en-US" sz="1200" dirty="0">
                <a:solidFill>
                  <a:schemeClr val="bg1"/>
                </a:solidFill>
                <a:latin typeface="Poppins" panose="00000500000000000000" pitchFamily="2" charset="0"/>
                <a:ea typeface="Lato"/>
                <a:cs typeface="Poppins" panose="00000500000000000000" pitchFamily="2" charset="0"/>
                <a:sym typeface="Lato"/>
              </a:rPr>
              <a:t>This information will help you to assign a quality score and prioritization ranking</a:t>
            </a:r>
          </a:p>
          <a:p>
            <a:pPr marL="171450" marR="0" lvl="0" indent="-171450" algn="l" rtl="0">
              <a:lnSpc>
                <a:spcPct val="107000"/>
              </a:lnSpc>
              <a:spcBef>
                <a:spcPts val="0"/>
              </a:spcBef>
              <a:spcAft>
                <a:spcPts val="0"/>
              </a:spcAft>
              <a:buFont typeface="Arial" panose="020B0604020202020204" pitchFamily="34" charset="0"/>
              <a:buChar char="•"/>
            </a:pPr>
            <a:r>
              <a:rPr lang="en-US" sz="1200" dirty="0">
                <a:solidFill>
                  <a:schemeClr val="bg1"/>
                </a:solidFill>
                <a:latin typeface="Poppins" panose="00000500000000000000" pitchFamily="2" charset="0"/>
                <a:ea typeface="Lato"/>
                <a:cs typeface="Poppins" panose="00000500000000000000" pitchFamily="2" charset="0"/>
                <a:sym typeface="Lato"/>
              </a:rPr>
              <a:t>Marketing automation of sales development work can target your ICP and buyer persona fits to prioritize resource and fill your sales reps’ pipe with the best type of leads</a:t>
            </a:r>
          </a:p>
          <a:p>
            <a:pPr marL="171450" marR="0" lvl="0" indent="-171450" algn="l" rtl="0">
              <a:lnSpc>
                <a:spcPct val="107000"/>
              </a:lnSpc>
              <a:spcBef>
                <a:spcPts val="0"/>
              </a:spcBef>
              <a:spcAft>
                <a:spcPts val="0"/>
              </a:spcAft>
              <a:buFont typeface="Arial" panose="020B0604020202020204" pitchFamily="34" charset="0"/>
              <a:buChar char="•"/>
            </a:pPr>
            <a:endParaRPr sz="1200" dirty="0">
              <a:solidFill>
                <a:schemeClr val="bg1"/>
              </a:solidFill>
              <a:latin typeface="Poppins" panose="00000500000000000000" pitchFamily="2" charset="0"/>
              <a:ea typeface="Lato"/>
              <a:cs typeface="Poppins" panose="00000500000000000000" pitchFamily="2" charset="0"/>
              <a:sym typeface="Lato"/>
            </a:endParaRPr>
          </a:p>
        </p:txBody>
      </p:sp>
      <p:sp>
        <p:nvSpPr>
          <p:cNvPr id="10" name="TextBox 9">
            <a:extLst>
              <a:ext uri="{FF2B5EF4-FFF2-40B4-BE49-F238E27FC236}">
                <a16:creationId xmlns:a16="http://schemas.microsoft.com/office/drawing/2014/main" id="{0D1133C2-FB5A-6C19-D03B-0D05F2D7A093}"/>
              </a:ext>
            </a:extLst>
          </p:cNvPr>
          <p:cNvSpPr txBox="1"/>
          <p:nvPr/>
        </p:nvSpPr>
        <p:spPr>
          <a:xfrm>
            <a:off x="1220165" y="3052456"/>
            <a:ext cx="2829931" cy="338554"/>
          </a:xfrm>
          <a:prstGeom prst="rect">
            <a:avLst/>
          </a:prstGeom>
          <a:noFill/>
        </p:spPr>
        <p:txBody>
          <a:bodyPr wrap="square">
            <a:spAutoFit/>
          </a:bodyPr>
          <a:lstStyle/>
          <a:p>
            <a:r>
              <a:rPr lang="en-GB" sz="1600" b="1" dirty="0">
                <a:solidFill>
                  <a:schemeClr val="bg1"/>
                </a:solidFill>
                <a:latin typeface="Poppins SemiBold" panose="00000700000000000000" pitchFamily="2" charset="0"/>
                <a:ea typeface="Lato"/>
                <a:cs typeface="Poppins SemiBold" panose="00000700000000000000" pitchFamily="2" charset="0"/>
                <a:sym typeface="Lato"/>
              </a:rPr>
              <a:t>Lead Generation</a:t>
            </a:r>
            <a:endParaRPr lang="en-US" sz="1600" dirty="0">
              <a:latin typeface="Poppins SemiBold" panose="00000700000000000000" pitchFamily="2" charset="0"/>
              <a:cs typeface="Poppins SemiBold" panose="00000700000000000000" pitchFamily="2" charset="0"/>
            </a:endParaRPr>
          </a:p>
        </p:txBody>
      </p:sp>
      <p:sp>
        <p:nvSpPr>
          <p:cNvPr id="13" name="Rectangle: Rounded Corners 12">
            <a:extLst>
              <a:ext uri="{FF2B5EF4-FFF2-40B4-BE49-F238E27FC236}">
                <a16:creationId xmlns:a16="http://schemas.microsoft.com/office/drawing/2014/main" id="{02C45ACA-75D1-CD4B-CB9D-5D2AF764D1BB}"/>
              </a:ext>
            </a:extLst>
          </p:cNvPr>
          <p:cNvSpPr/>
          <p:nvPr/>
        </p:nvSpPr>
        <p:spPr>
          <a:xfrm>
            <a:off x="4507085" y="2415061"/>
            <a:ext cx="3156086" cy="3576308"/>
          </a:xfrm>
          <a:prstGeom prst="roundRect">
            <a:avLst>
              <a:gd name="adj" fmla="val 6775"/>
            </a:avLst>
          </a:prstGeom>
          <a:solidFill>
            <a:schemeClr val="accent2">
              <a:alpha val="895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Poppins" panose="00000500000000000000" pitchFamily="2" charset="0"/>
              <a:cs typeface="Poppins" panose="00000500000000000000" pitchFamily="2" charset="0"/>
            </a:endParaRPr>
          </a:p>
        </p:txBody>
      </p:sp>
      <p:sp>
        <p:nvSpPr>
          <p:cNvPr id="14" name="Rectangle: Rounded Corners 12">
            <a:extLst>
              <a:ext uri="{FF2B5EF4-FFF2-40B4-BE49-F238E27FC236}">
                <a16:creationId xmlns:a16="http://schemas.microsoft.com/office/drawing/2014/main" id="{8BC6B465-480F-1330-0324-62E349ABB316}"/>
              </a:ext>
            </a:extLst>
          </p:cNvPr>
          <p:cNvSpPr/>
          <p:nvPr/>
        </p:nvSpPr>
        <p:spPr>
          <a:xfrm>
            <a:off x="4507943" y="2391609"/>
            <a:ext cx="3156086" cy="646450"/>
          </a:xfrm>
          <a:prstGeom prst="roundRect">
            <a:avLst>
              <a:gd name="adj" fmla="val 22649"/>
            </a:avLst>
          </a:prstGeom>
          <a:solidFill>
            <a:srgbClr val="0834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b="1" dirty="0">
                <a:solidFill>
                  <a:schemeClr val="bg1"/>
                </a:solidFill>
                <a:latin typeface="Poppins" panose="00000500000000000000" pitchFamily="2" charset="0"/>
                <a:ea typeface="Lato"/>
                <a:cs typeface="Poppins" panose="00000500000000000000" pitchFamily="2" charset="0"/>
                <a:sym typeface="Lato"/>
              </a:rPr>
              <a:t>Sales</a:t>
            </a:r>
            <a:endParaRPr lang="en-GB" sz="880" dirty="0">
              <a:solidFill>
                <a:schemeClr val="bg1"/>
              </a:solidFill>
              <a:latin typeface="Poppins" panose="00000500000000000000" pitchFamily="2" charset="0"/>
              <a:ea typeface="Lato"/>
              <a:cs typeface="Poppins" panose="00000500000000000000" pitchFamily="2" charset="0"/>
              <a:sym typeface="Lato"/>
            </a:endParaRPr>
          </a:p>
        </p:txBody>
      </p:sp>
      <p:sp>
        <p:nvSpPr>
          <p:cNvPr id="20" name="Rectangle: Rounded Corners 19">
            <a:extLst>
              <a:ext uri="{FF2B5EF4-FFF2-40B4-BE49-F238E27FC236}">
                <a16:creationId xmlns:a16="http://schemas.microsoft.com/office/drawing/2014/main" id="{80D416C3-7CB9-722B-C910-4A1DCA07C349}"/>
              </a:ext>
            </a:extLst>
          </p:cNvPr>
          <p:cNvSpPr/>
          <p:nvPr/>
        </p:nvSpPr>
        <p:spPr>
          <a:xfrm>
            <a:off x="7962044" y="2415061"/>
            <a:ext cx="3156086" cy="3576308"/>
          </a:xfrm>
          <a:prstGeom prst="roundRect">
            <a:avLst>
              <a:gd name="adj" fmla="val 6775"/>
            </a:avLst>
          </a:prstGeom>
          <a:solidFill>
            <a:schemeClr val="accent2">
              <a:alpha val="895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Poppins" panose="00000500000000000000" pitchFamily="2" charset="0"/>
              <a:cs typeface="Poppins" panose="00000500000000000000" pitchFamily="2" charset="0"/>
            </a:endParaRPr>
          </a:p>
        </p:txBody>
      </p:sp>
      <p:sp>
        <p:nvSpPr>
          <p:cNvPr id="21" name="Rectangle: Rounded Corners 12">
            <a:extLst>
              <a:ext uri="{FF2B5EF4-FFF2-40B4-BE49-F238E27FC236}">
                <a16:creationId xmlns:a16="http://schemas.microsoft.com/office/drawing/2014/main" id="{C356AF2B-CAA2-BFD1-4B22-0E29E6CD9449}"/>
              </a:ext>
            </a:extLst>
          </p:cNvPr>
          <p:cNvSpPr/>
          <p:nvPr/>
        </p:nvSpPr>
        <p:spPr>
          <a:xfrm>
            <a:off x="7962902" y="2391609"/>
            <a:ext cx="3156086" cy="646450"/>
          </a:xfrm>
          <a:prstGeom prst="roundRect">
            <a:avLst>
              <a:gd name="adj" fmla="val 22649"/>
            </a:avLst>
          </a:prstGeom>
          <a:solidFill>
            <a:srgbClr val="0834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b="1" dirty="0">
                <a:solidFill>
                  <a:schemeClr val="bg1"/>
                </a:solidFill>
                <a:latin typeface="Poppins" panose="00000500000000000000" pitchFamily="2" charset="0"/>
                <a:ea typeface="Lato"/>
                <a:cs typeface="Poppins" panose="00000500000000000000" pitchFamily="2" charset="0"/>
                <a:sym typeface="Lato"/>
              </a:rPr>
              <a:t>Customer success</a:t>
            </a:r>
            <a:endParaRPr lang="en-GB" sz="880" dirty="0">
              <a:solidFill>
                <a:schemeClr val="bg1"/>
              </a:solidFill>
              <a:latin typeface="Poppins" panose="00000500000000000000" pitchFamily="2" charset="0"/>
              <a:ea typeface="Lato"/>
              <a:cs typeface="Poppins" panose="00000500000000000000" pitchFamily="2" charset="0"/>
              <a:sym typeface="Lato"/>
            </a:endParaRPr>
          </a:p>
        </p:txBody>
      </p:sp>
      <p:sp>
        <p:nvSpPr>
          <p:cNvPr id="27" name="Google Shape;1656;g2407a4064d3_0_293">
            <a:extLst>
              <a:ext uri="{FF2B5EF4-FFF2-40B4-BE49-F238E27FC236}">
                <a16:creationId xmlns:a16="http://schemas.microsoft.com/office/drawing/2014/main" id="{03DE697E-DA1D-3BF1-AF25-9419757AB00D}"/>
              </a:ext>
            </a:extLst>
          </p:cNvPr>
          <p:cNvSpPr txBox="1"/>
          <p:nvPr/>
        </p:nvSpPr>
        <p:spPr>
          <a:xfrm>
            <a:off x="4588462" y="3393209"/>
            <a:ext cx="3004934" cy="1594108"/>
          </a:xfrm>
          <a:prstGeom prst="rect">
            <a:avLst/>
          </a:prstGeom>
          <a:noFill/>
          <a:ln>
            <a:noFill/>
          </a:ln>
        </p:spPr>
        <p:txBody>
          <a:bodyPr spcFirstLastPara="1" wrap="square" lIns="80650" tIns="80650" rIns="80650" bIns="80650" anchor="t" anchorCtr="0">
            <a:noAutofit/>
          </a:bodyPr>
          <a:lstStyle/>
          <a:p>
            <a:pPr marL="171450" marR="0" lvl="0" indent="-171450" algn="l" rtl="0">
              <a:lnSpc>
                <a:spcPct val="107000"/>
              </a:lnSpc>
              <a:spcBef>
                <a:spcPts val="0"/>
              </a:spcBef>
              <a:spcAft>
                <a:spcPts val="0"/>
              </a:spcAft>
              <a:buFont typeface="Arial" panose="020B0604020202020204" pitchFamily="34" charset="0"/>
              <a:buChar char="•"/>
            </a:pPr>
            <a:r>
              <a:rPr lang="en-US" sz="1200" dirty="0">
                <a:solidFill>
                  <a:schemeClr val="bg1"/>
                </a:solidFill>
                <a:latin typeface="Poppins" panose="00000500000000000000" pitchFamily="2" charset="0"/>
                <a:ea typeface="Lato"/>
                <a:cs typeface="Poppins" panose="00000500000000000000" pitchFamily="2" charset="0"/>
                <a:sym typeface="Lato"/>
              </a:rPr>
              <a:t>Your ICP should be used to prioritize prospecting efforts</a:t>
            </a:r>
          </a:p>
          <a:p>
            <a:pPr marL="171450" marR="0" lvl="0" indent="-171450" algn="l" rtl="0">
              <a:lnSpc>
                <a:spcPct val="107000"/>
              </a:lnSpc>
              <a:spcBef>
                <a:spcPts val="0"/>
              </a:spcBef>
              <a:spcAft>
                <a:spcPts val="0"/>
              </a:spcAft>
              <a:buFont typeface="Arial" panose="020B0604020202020204" pitchFamily="34" charset="0"/>
              <a:buChar char="•"/>
            </a:pPr>
            <a:r>
              <a:rPr lang="en-US" sz="1200" dirty="0">
                <a:solidFill>
                  <a:schemeClr val="bg1"/>
                </a:solidFill>
                <a:latin typeface="Poppins" panose="00000500000000000000" pitchFamily="2" charset="0"/>
                <a:ea typeface="Lato"/>
                <a:cs typeface="Poppins" panose="00000500000000000000" pitchFamily="2" charset="0"/>
                <a:sym typeface="Lato"/>
              </a:rPr>
              <a:t>You can use your ICP inside of Apollo or </a:t>
            </a:r>
            <a:r>
              <a:rPr lang="en-US" sz="1200" dirty="0" err="1">
                <a:solidFill>
                  <a:schemeClr val="bg1"/>
                </a:solidFill>
                <a:latin typeface="Poppins" panose="00000500000000000000" pitchFamily="2" charset="0"/>
                <a:ea typeface="Lato"/>
                <a:cs typeface="Poppins" panose="00000500000000000000" pitchFamily="2" charset="0"/>
                <a:sym typeface="Lato"/>
              </a:rPr>
              <a:t>Cognism</a:t>
            </a:r>
            <a:r>
              <a:rPr lang="en-US" sz="1200" dirty="0">
                <a:solidFill>
                  <a:schemeClr val="bg1"/>
                </a:solidFill>
                <a:latin typeface="Poppins" panose="00000500000000000000" pitchFamily="2" charset="0"/>
                <a:ea typeface="Lato"/>
                <a:cs typeface="Poppins" panose="00000500000000000000" pitchFamily="2" charset="0"/>
                <a:sym typeface="Lato"/>
              </a:rPr>
              <a:t> and Sales Navigator to find a list of good fit companies to prospect</a:t>
            </a:r>
          </a:p>
          <a:p>
            <a:pPr marL="171450" marR="0" lvl="0" indent="-171450" algn="l" rtl="0">
              <a:lnSpc>
                <a:spcPct val="107000"/>
              </a:lnSpc>
              <a:spcBef>
                <a:spcPts val="0"/>
              </a:spcBef>
              <a:spcAft>
                <a:spcPts val="0"/>
              </a:spcAft>
              <a:buFont typeface="Arial" panose="020B0604020202020204" pitchFamily="34" charset="0"/>
              <a:buChar char="•"/>
            </a:pPr>
            <a:r>
              <a:rPr lang="en-US" sz="1200" dirty="0">
                <a:solidFill>
                  <a:schemeClr val="bg1"/>
                </a:solidFill>
                <a:latin typeface="Poppins" panose="00000500000000000000" pitchFamily="2" charset="0"/>
                <a:ea typeface="Lato"/>
                <a:cs typeface="Poppins" panose="00000500000000000000" pitchFamily="2" charset="0"/>
                <a:sym typeface="Lato"/>
              </a:rPr>
              <a:t>You can work alongside marketing for a demand generation campaign that targets the same companies using this ICP</a:t>
            </a:r>
            <a:endParaRPr sz="1200" dirty="0">
              <a:solidFill>
                <a:schemeClr val="bg1"/>
              </a:solidFill>
              <a:latin typeface="Poppins" panose="00000500000000000000" pitchFamily="2" charset="0"/>
              <a:ea typeface="Lato"/>
              <a:cs typeface="Poppins" panose="00000500000000000000" pitchFamily="2" charset="0"/>
              <a:sym typeface="Lato"/>
            </a:endParaRPr>
          </a:p>
        </p:txBody>
      </p:sp>
      <p:sp>
        <p:nvSpPr>
          <p:cNvPr id="28" name="TextBox 27">
            <a:extLst>
              <a:ext uri="{FF2B5EF4-FFF2-40B4-BE49-F238E27FC236}">
                <a16:creationId xmlns:a16="http://schemas.microsoft.com/office/drawing/2014/main" id="{A824FD1C-979A-F069-145B-88E19C558FAA}"/>
              </a:ext>
            </a:extLst>
          </p:cNvPr>
          <p:cNvSpPr txBox="1"/>
          <p:nvPr/>
        </p:nvSpPr>
        <p:spPr>
          <a:xfrm>
            <a:off x="4763465" y="3071036"/>
            <a:ext cx="2829931" cy="338554"/>
          </a:xfrm>
          <a:prstGeom prst="rect">
            <a:avLst/>
          </a:prstGeom>
          <a:noFill/>
        </p:spPr>
        <p:txBody>
          <a:bodyPr wrap="square">
            <a:spAutoFit/>
          </a:bodyPr>
          <a:lstStyle/>
          <a:p>
            <a:r>
              <a:rPr lang="en-GB" sz="1600" b="1" dirty="0">
                <a:solidFill>
                  <a:schemeClr val="bg1"/>
                </a:solidFill>
                <a:latin typeface="Poppins SemiBold" panose="00000700000000000000" pitchFamily="2" charset="0"/>
                <a:ea typeface="Lato"/>
                <a:cs typeface="Poppins SemiBold" panose="00000700000000000000" pitchFamily="2" charset="0"/>
                <a:sym typeface="Lato"/>
              </a:rPr>
              <a:t>Sales Prospecting</a:t>
            </a:r>
            <a:endParaRPr lang="en-US" sz="1600" dirty="0">
              <a:latin typeface="Poppins SemiBold" panose="00000700000000000000" pitchFamily="2" charset="0"/>
              <a:cs typeface="Poppins SemiBold" panose="00000700000000000000" pitchFamily="2" charset="0"/>
            </a:endParaRPr>
          </a:p>
        </p:txBody>
      </p:sp>
      <p:sp>
        <p:nvSpPr>
          <p:cNvPr id="32" name="Google Shape;1656;g2407a4064d3_0_293">
            <a:extLst>
              <a:ext uri="{FF2B5EF4-FFF2-40B4-BE49-F238E27FC236}">
                <a16:creationId xmlns:a16="http://schemas.microsoft.com/office/drawing/2014/main" id="{E22349E5-2FD3-425C-999A-1EF00510EBB5}"/>
              </a:ext>
            </a:extLst>
          </p:cNvPr>
          <p:cNvSpPr txBox="1"/>
          <p:nvPr/>
        </p:nvSpPr>
        <p:spPr>
          <a:xfrm>
            <a:off x="8016498" y="3393209"/>
            <a:ext cx="3004934" cy="1594108"/>
          </a:xfrm>
          <a:prstGeom prst="rect">
            <a:avLst/>
          </a:prstGeom>
          <a:noFill/>
          <a:ln>
            <a:noFill/>
          </a:ln>
        </p:spPr>
        <p:txBody>
          <a:bodyPr spcFirstLastPara="1" wrap="square" lIns="80650" tIns="80650" rIns="80650" bIns="80650" anchor="t" anchorCtr="0">
            <a:noAutofit/>
          </a:bodyPr>
          <a:lstStyle/>
          <a:p>
            <a:pPr marL="171450" marR="0" lvl="0" indent="-171450" algn="l" rtl="0">
              <a:lnSpc>
                <a:spcPct val="107000"/>
              </a:lnSpc>
              <a:spcBef>
                <a:spcPts val="0"/>
              </a:spcBef>
              <a:spcAft>
                <a:spcPts val="0"/>
              </a:spcAft>
              <a:buFont typeface="Arial" panose="020B0604020202020204" pitchFamily="34" charset="0"/>
              <a:buChar char="•"/>
            </a:pPr>
            <a:r>
              <a:rPr lang="en-US" sz="1200" dirty="0">
                <a:solidFill>
                  <a:schemeClr val="bg1"/>
                </a:solidFill>
                <a:latin typeface="Poppins" panose="00000500000000000000" pitchFamily="2" charset="0"/>
                <a:ea typeface="Lato"/>
                <a:cs typeface="Poppins" panose="00000500000000000000" pitchFamily="2" charset="0"/>
                <a:sym typeface="Lato"/>
              </a:rPr>
              <a:t>Your ICP should be used alongside CSAT to identify great fits for G2 and Gartner review campaigns</a:t>
            </a:r>
          </a:p>
          <a:p>
            <a:pPr marL="171450" marR="0" lvl="0" indent="-171450" algn="l" rtl="0">
              <a:lnSpc>
                <a:spcPct val="107000"/>
              </a:lnSpc>
              <a:spcBef>
                <a:spcPts val="0"/>
              </a:spcBef>
              <a:spcAft>
                <a:spcPts val="0"/>
              </a:spcAft>
              <a:buFont typeface="Arial" panose="020B0604020202020204" pitchFamily="34" charset="0"/>
              <a:buChar char="•"/>
            </a:pPr>
            <a:r>
              <a:rPr lang="en-US" sz="1200" dirty="0">
                <a:solidFill>
                  <a:schemeClr val="bg1"/>
                </a:solidFill>
                <a:latin typeface="Poppins" panose="00000500000000000000" pitchFamily="2" charset="0"/>
                <a:ea typeface="Lato"/>
                <a:cs typeface="Poppins" panose="00000500000000000000" pitchFamily="2" charset="0"/>
                <a:sym typeface="Lato"/>
              </a:rPr>
              <a:t>The customer success team will use HubSpot’s CRM information to find customers that are a great fit to your ICP</a:t>
            </a:r>
          </a:p>
          <a:p>
            <a:pPr marL="171450" marR="0" lvl="0" indent="-171450" algn="l" rtl="0">
              <a:lnSpc>
                <a:spcPct val="107000"/>
              </a:lnSpc>
              <a:spcBef>
                <a:spcPts val="0"/>
              </a:spcBef>
              <a:spcAft>
                <a:spcPts val="0"/>
              </a:spcAft>
              <a:buFont typeface="Arial" panose="020B0604020202020204" pitchFamily="34" charset="0"/>
              <a:buChar char="•"/>
            </a:pPr>
            <a:r>
              <a:rPr lang="en-US" sz="1200" dirty="0">
                <a:solidFill>
                  <a:schemeClr val="bg1"/>
                </a:solidFill>
                <a:latin typeface="Poppins" panose="00000500000000000000" pitchFamily="2" charset="0"/>
                <a:ea typeface="Lato"/>
                <a:cs typeface="Poppins" panose="00000500000000000000" pitchFamily="2" charset="0"/>
                <a:sym typeface="Lato"/>
              </a:rPr>
              <a:t>This information can be used to go out and find the people in your user base who will be your champion on review sites</a:t>
            </a:r>
            <a:endParaRPr sz="1200" dirty="0">
              <a:solidFill>
                <a:schemeClr val="bg1"/>
              </a:solidFill>
              <a:latin typeface="Poppins" panose="00000500000000000000" pitchFamily="2" charset="0"/>
              <a:ea typeface="Lato"/>
              <a:cs typeface="Poppins" panose="00000500000000000000" pitchFamily="2" charset="0"/>
              <a:sym typeface="Lato"/>
            </a:endParaRPr>
          </a:p>
        </p:txBody>
      </p:sp>
      <p:sp>
        <p:nvSpPr>
          <p:cNvPr id="33" name="TextBox 32">
            <a:extLst>
              <a:ext uri="{FF2B5EF4-FFF2-40B4-BE49-F238E27FC236}">
                <a16:creationId xmlns:a16="http://schemas.microsoft.com/office/drawing/2014/main" id="{047E192B-3A66-D8EF-B5E1-49C74BA7D4CB}"/>
              </a:ext>
            </a:extLst>
          </p:cNvPr>
          <p:cNvSpPr txBox="1"/>
          <p:nvPr/>
        </p:nvSpPr>
        <p:spPr>
          <a:xfrm>
            <a:off x="8191501" y="3071036"/>
            <a:ext cx="2829931" cy="338554"/>
          </a:xfrm>
          <a:prstGeom prst="rect">
            <a:avLst/>
          </a:prstGeom>
          <a:noFill/>
        </p:spPr>
        <p:txBody>
          <a:bodyPr wrap="square">
            <a:spAutoFit/>
          </a:bodyPr>
          <a:lstStyle/>
          <a:p>
            <a:r>
              <a:rPr lang="en-GB" sz="1600" b="1" dirty="0">
                <a:solidFill>
                  <a:schemeClr val="bg1"/>
                </a:solidFill>
                <a:latin typeface="Poppins SemiBold" panose="00000700000000000000" pitchFamily="2" charset="0"/>
                <a:ea typeface="Lato"/>
                <a:cs typeface="Poppins SemiBold" panose="00000700000000000000" pitchFamily="2" charset="0"/>
                <a:sym typeface="Lato"/>
              </a:rPr>
              <a:t>Peer Review Generation</a:t>
            </a:r>
            <a:endParaRPr lang="en-US" sz="1600" dirty="0">
              <a:latin typeface="Poppins SemiBold" panose="00000700000000000000" pitchFamily="2" charset="0"/>
              <a:cs typeface="Poppins SemiBold" panose="00000700000000000000" pitchFamily="2" charset="0"/>
            </a:endParaRPr>
          </a:p>
        </p:txBody>
      </p:sp>
      <p:sp>
        <p:nvSpPr>
          <p:cNvPr id="5" name="Slide Number Placeholder 2">
            <a:extLst>
              <a:ext uri="{FF2B5EF4-FFF2-40B4-BE49-F238E27FC236}">
                <a16:creationId xmlns:a16="http://schemas.microsoft.com/office/drawing/2014/main" id="{F063D3F0-36D5-085A-A241-A3998F55FF18}"/>
              </a:ext>
            </a:extLst>
          </p:cNvPr>
          <p:cNvSpPr txBox="1">
            <a:spLocks/>
          </p:cNvSpPr>
          <p:nvPr/>
        </p:nvSpPr>
        <p:spPr>
          <a:xfrm>
            <a:off x="8884920" y="6484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9D0551-B2C2-1E4D-93DF-AE22D3BF211C}" type="slidenum">
              <a:rPr lang="en-US" sz="600" smtClean="0">
                <a:solidFill>
                  <a:schemeClr val="tx1"/>
                </a:solidFill>
                <a:latin typeface="Poppins" panose="00000500000000000000" pitchFamily="2" charset="0"/>
                <a:cs typeface="Poppins" panose="00000500000000000000" pitchFamily="2" charset="0"/>
              </a:rPr>
              <a:pPr/>
              <a:t>5</a:t>
            </a:fld>
            <a:endParaRPr lang="en-US" sz="600" dirty="0">
              <a:solidFill>
                <a:schemeClr val="tx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71797011-3DC4-F079-B82B-B4D0A125F08C}"/>
              </a:ext>
            </a:extLst>
          </p:cNvPr>
          <p:cNvSpPr txBox="1"/>
          <p:nvPr/>
        </p:nvSpPr>
        <p:spPr>
          <a:xfrm>
            <a:off x="10287703" y="6568589"/>
            <a:ext cx="1228012" cy="184666"/>
          </a:xfrm>
          <a:prstGeom prst="rect">
            <a:avLst/>
          </a:prstGeom>
          <a:noFill/>
        </p:spPr>
        <p:txBody>
          <a:bodyPr wrap="square">
            <a:spAutoFit/>
          </a:bodyPr>
          <a:lstStyle/>
          <a:p>
            <a:r>
              <a:rPr lang="en-US" sz="600" dirty="0">
                <a:latin typeface="Poppins" panose="00000500000000000000" pitchFamily="2" charset="0"/>
                <a:cs typeface="Poppins" panose="00000500000000000000" pitchFamily="2" charset="0"/>
              </a:rPr>
              <a:t>© theorytwenty7 marketing</a:t>
            </a:r>
          </a:p>
        </p:txBody>
      </p:sp>
    </p:spTree>
    <p:extLst>
      <p:ext uri="{BB962C8B-B14F-4D97-AF65-F5344CB8AC3E}">
        <p14:creationId xmlns:p14="http://schemas.microsoft.com/office/powerpoint/2010/main" val="3744230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C0313-E515-4873-F377-AF98AB3630C0}"/>
              </a:ext>
            </a:extLst>
          </p:cNvPr>
          <p:cNvSpPr>
            <a:spLocks noGrp="1"/>
          </p:cNvSpPr>
          <p:nvPr>
            <p:ph type="title"/>
          </p:nvPr>
        </p:nvSpPr>
        <p:spPr/>
        <p:txBody>
          <a:bodyPr/>
          <a:lstStyle/>
          <a:p>
            <a:r>
              <a:rPr lang="en-GB" dirty="0">
                <a:latin typeface="Poppins Bold" panose="00000800000000000000" pitchFamily="2" charset="0"/>
                <a:cs typeface="Poppins Bold" panose="00000800000000000000" pitchFamily="2" charset="0"/>
              </a:rPr>
              <a:t>How your ICP fit into strategy</a:t>
            </a:r>
          </a:p>
        </p:txBody>
      </p:sp>
      <p:sp>
        <p:nvSpPr>
          <p:cNvPr id="11" name="Content Placeholder 3">
            <a:extLst>
              <a:ext uri="{FF2B5EF4-FFF2-40B4-BE49-F238E27FC236}">
                <a16:creationId xmlns:a16="http://schemas.microsoft.com/office/drawing/2014/main" id="{357B732F-FB35-7021-29D0-2C0E1EA63F30}"/>
              </a:ext>
            </a:extLst>
          </p:cNvPr>
          <p:cNvSpPr txBox="1">
            <a:spLocks/>
          </p:cNvSpPr>
          <p:nvPr/>
        </p:nvSpPr>
        <p:spPr>
          <a:xfrm>
            <a:off x="882650" y="1309822"/>
            <a:ext cx="10648952" cy="7617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7C70C"/>
              </a:buClr>
              <a:buFont typeface="Arial" panose="020B0604020202020204" pitchFamily="34" charset="0"/>
              <a:buChar char="•"/>
              <a:defRPr sz="2800" kern="1200">
                <a:solidFill>
                  <a:srgbClr val="0834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67C70C"/>
              </a:buClr>
              <a:buFont typeface="Arial" panose="020B0604020202020204" pitchFamily="34" charset="0"/>
              <a:buChar char="•"/>
              <a:defRPr sz="2400" kern="1200">
                <a:solidFill>
                  <a:srgbClr val="0834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67C70C"/>
              </a:buClr>
              <a:buFont typeface="Arial" panose="020B0604020202020204" pitchFamily="34" charset="0"/>
              <a:buChar char="•"/>
              <a:defRPr sz="2000" kern="1200">
                <a:solidFill>
                  <a:srgbClr val="08344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67C70C"/>
              </a:buClr>
              <a:buFont typeface="Arial" panose="020B0604020202020204" pitchFamily="34" charset="0"/>
              <a:buChar char="•"/>
              <a:defRPr sz="1800" kern="1200">
                <a:solidFill>
                  <a:srgbClr val="08344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7C70C"/>
              </a:buClr>
              <a:buFont typeface="Arial" panose="020B0604020202020204" pitchFamily="34" charset="0"/>
              <a:buChar char="•"/>
              <a:defRPr sz="1800" kern="1200">
                <a:solidFill>
                  <a:srgbClr val="08344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latin typeface="Poppins SemiBold" panose="020B0502040204020203" pitchFamily="2" charset="0"/>
                <a:cs typeface="Poppins SemiBold" panose="020B0502040204020203" pitchFamily="2" charset="0"/>
              </a:rPr>
              <a:t>Your ideal customers are one layer in the marketing pyramid</a:t>
            </a:r>
          </a:p>
        </p:txBody>
      </p:sp>
      <p:sp>
        <p:nvSpPr>
          <p:cNvPr id="3" name="Slide Number Placeholder 2">
            <a:extLst>
              <a:ext uri="{FF2B5EF4-FFF2-40B4-BE49-F238E27FC236}">
                <a16:creationId xmlns:a16="http://schemas.microsoft.com/office/drawing/2014/main" id="{98DFDC5F-35D3-EC65-67C3-551B2DE59FD1}"/>
              </a:ext>
            </a:extLst>
          </p:cNvPr>
          <p:cNvSpPr txBox="1">
            <a:spLocks/>
          </p:cNvSpPr>
          <p:nvPr/>
        </p:nvSpPr>
        <p:spPr>
          <a:xfrm>
            <a:off x="8884920" y="6484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9D0551-B2C2-1E4D-93DF-AE22D3BF211C}" type="slidenum">
              <a:rPr lang="en-US" sz="600" smtClean="0">
                <a:solidFill>
                  <a:schemeClr val="tx1"/>
                </a:solidFill>
                <a:latin typeface="Poppins" panose="00000500000000000000" pitchFamily="2" charset="0"/>
                <a:cs typeface="Poppins" panose="00000500000000000000" pitchFamily="2" charset="0"/>
              </a:rPr>
              <a:pPr/>
              <a:t>6</a:t>
            </a:fld>
            <a:endParaRPr lang="en-US" sz="600" dirty="0">
              <a:solidFill>
                <a:schemeClr val="tx1"/>
              </a:solidFill>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F8B29C28-7EB9-DBA2-0E06-04DA9DFF8A00}"/>
              </a:ext>
            </a:extLst>
          </p:cNvPr>
          <p:cNvSpPr txBox="1"/>
          <p:nvPr/>
        </p:nvSpPr>
        <p:spPr>
          <a:xfrm>
            <a:off x="10287703" y="6568589"/>
            <a:ext cx="1228012" cy="184666"/>
          </a:xfrm>
          <a:prstGeom prst="rect">
            <a:avLst/>
          </a:prstGeom>
          <a:noFill/>
        </p:spPr>
        <p:txBody>
          <a:bodyPr wrap="square">
            <a:spAutoFit/>
          </a:bodyPr>
          <a:lstStyle/>
          <a:p>
            <a:r>
              <a:rPr lang="en-US" sz="600" dirty="0">
                <a:latin typeface="Poppins" panose="00000500000000000000" pitchFamily="2" charset="0"/>
                <a:cs typeface="Poppins" panose="00000500000000000000" pitchFamily="2" charset="0"/>
              </a:rPr>
              <a:t>© theorytwenty7 marketing</a:t>
            </a:r>
          </a:p>
        </p:txBody>
      </p:sp>
      <p:graphicFrame>
        <p:nvGraphicFramePr>
          <p:cNvPr id="4" name="Diagram 3">
            <a:extLst>
              <a:ext uri="{FF2B5EF4-FFF2-40B4-BE49-F238E27FC236}">
                <a16:creationId xmlns:a16="http://schemas.microsoft.com/office/drawing/2014/main" id="{67278E07-9730-650E-4CDA-235A4BD2CE46}"/>
              </a:ext>
            </a:extLst>
          </p:cNvPr>
          <p:cNvGraphicFramePr/>
          <p:nvPr/>
        </p:nvGraphicFramePr>
        <p:xfrm>
          <a:off x="4393388" y="2071554"/>
          <a:ext cx="6016913" cy="3872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entagon 5">
            <a:extLst>
              <a:ext uri="{FF2B5EF4-FFF2-40B4-BE49-F238E27FC236}">
                <a16:creationId xmlns:a16="http://schemas.microsoft.com/office/drawing/2014/main" id="{B0CC7655-A107-61A3-0F0E-3022A38C6F5B}"/>
              </a:ext>
            </a:extLst>
          </p:cNvPr>
          <p:cNvSpPr/>
          <p:nvPr/>
        </p:nvSpPr>
        <p:spPr>
          <a:xfrm rot="5400000">
            <a:off x="1199764" y="3190567"/>
            <a:ext cx="2441478" cy="281791"/>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45FD49B-4C8D-5077-217C-7F76F945356E}"/>
              </a:ext>
            </a:extLst>
          </p:cNvPr>
          <p:cNvSpPr txBox="1"/>
          <p:nvPr/>
        </p:nvSpPr>
        <p:spPr>
          <a:xfrm>
            <a:off x="1416246" y="2034640"/>
            <a:ext cx="1388068" cy="246221"/>
          </a:xfrm>
          <a:prstGeom prst="rect">
            <a:avLst/>
          </a:prstGeom>
          <a:noFill/>
        </p:spPr>
        <p:txBody>
          <a:bodyPr wrap="square">
            <a:spAutoFit/>
          </a:bodyPr>
          <a:lstStyle/>
          <a:p>
            <a:r>
              <a:rPr lang="en-GB" sz="1000" dirty="0">
                <a:latin typeface="Poppins SemiBold" panose="00000700000000000000" pitchFamily="2" charset="0"/>
                <a:cs typeface="Poppins SemiBold" panose="00000700000000000000" pitchFamily="2" charset="0"/>
              </a:rPr>
              <a:t>Strategic</a:t>
            </a:r>
            <a:endParaRPr lang="en-US" sz="1000" dirty="0"/>
          </a:p>
        </p:txBody>
      </p:sp>
      <p:sp>
        <p:nvSpPr>
          <p:cNvPr id="9" name="TextBox 8">
            <a:extLst>
              <a:ext uri="{FF2B5EF4-FFF2-40B4-BE49-F238E27FC236}">
                <a16:creationId xmlns:a16="http://schemas.microsoft.com/office/drawing/2014/main" id="{C4C8FF2A-C78F-5EEA-5178-0AE405FACD77}"/>
              </a:ext>
            </a:extLst>
          </p:cNvPr>
          <p:cNvSpPr txBox="1"/>
          <p:nvPr/>
        </p:nvSpPr>
        <p:spPr>
          <a:xfrm>
            <a:off x="1406927" y="4587638"/>
            <a:ext cx="1388068" cy="246221"/>
          </a:xfrm>
          <a:prstGeom prst="rect">
            <a:avLst/>
          </a:prstGeom>
          <a:noFill/>
        </p:spPr>
        <p:txBody>
          <a:bodyPr wrap="square">
            <a:spAutoFit/>
          </a:bodyPr>
          <a:lstStyle/>
          <a:p>
            <a:r>
              <a:rPr lang="en-GB" sz="1000" dirty="0">
                <a:latin typeface="Poppins SemiBold" panose="00000700000000000000" pitchFamily="2" charset="0"/>
                <a:cs typeface="Poppins SemiBold" panose="00000700000000000000" pitchFamily="2" charset="0"/>
              </a:rPr>
              <a:t>Tactical</a:t>
            </a:r>
            <a:endParaRPr lang="en-US" sz="1000" dirty="0"/>
          </a:p>
        </p:txBody>
      </p:sp>
      <p:sp>
        <p:nvSpPr>
          <p:cNvPr id="10" name="TextBox 9">
            <a:extLst>
              <a:ext uri="{FF2B5EF4-FFF2-40B4-BE49-F238E27FC236}">
                <a16:creationId xmlns:a16="http://schemas.microsoft.com/office/drawing/2014/main" id="{64C9BA86-9B4C-6C05-1775-9D87464FD620}"/>
              </a:ext>
            </a:extLst>
          </p:cNvPr>
          <p:cNvSpPr txBox="1"/>
          <p:nvPr/>
        </p:nvSpPr>
        <p:spPr>
          <a:xfrm>
            <a:off x="2663143" y="2335216"/>
            <a:ext cx="1735895" cy="369332"/>
          </a:xfrm>
          <a:prstGeom prst="rect">
            <a:avLst/>
          </a:prstGeom>
          <a:noFill/>
        </p:spPr>
        <p:txBody>
          <a:bodyPr wrap="square">
            <a:spAutoFit/>
          </a:bodyPr>
          <a:lstStyle/>
          <a:p>
            <a:r>
              <a:rPr lang="en-GB" sz="900" i="1" dirty="0">
                <a:latin typeface="Poppins" pitchFamily="2" charset="77"/>
                <a:cs typeface="Poppins" pitchFamily="2" charset="77"/>
              </a:rPr>
              <a:t>Refresh positioning every two years</a:t>
            </a:r>
            <a:endParaRPr lang="en-US" sz="900" i="1" dirty="0">
              <a:latin typeface="Poppins" pitchFamily="2" charset="77"/>
              <a:cs typeface="Poppins" pitchFamily="2" charset="77"/>
            </a:endParaRPr>
          </a:p>
        </p:txBody>
      </p:sp>
      <p:sp>
        <p:nvSpPr>
          <p:cNvPr id="12" name="TextBox 11">
            <a:extLst>
              <a:ext uri="{FF2B5EF4-FFF2-40B4-BE49-F238E27FC236}">
                <a16:creationId xmlns:a16="http://schemas.microsoft.com/office/drawing/2014/main" id="{A500EBE6-BEFE-350B-756A-C66C37ED1D8A}"/>
              </a:ext>
            </a:extLst>
          </p:cNvPr>
          <p:cNvSpPr txBox="1"/>
          <p:nvPr/>
        </p:nvSpPr>
        <p:spPr>
          <a:xfrm>
            <a:off x="2663143" y="2751709"/>
            <a:ext cx="2287084" cy="507831"/>
          </a:xfrm>
          <a:prstGeom prst="rect">
            <a:avLst/>
          </a:prstGeom>
          <a:noFill/>
        </p:spPr>
        <p:txBody>
          <a:bodyPr wrap="square">
            <a:spAutoFit/>
          </a:bodyPr>
          <a:lstStyle/>
          <a:p>
            <a:r>
              <a:rPr lang="en-GB" sz="900" i="1" dirty="0">
                <a:latin typeface="Poppins" pitchFamily="2" charset="77"/>
                <a:cs typeface="Poppins" pitchFamily="2" charset="77"/>
              </a:rPr>
              <a:t>Identify one ideal customer profile and run hypotheses for new ones every year</a:t>
            </a:r>
            <a:endParaRPr lang="en-US" sz="900" i="1" dirty="0">
              <a:latin typeface="Poppins" pitchFamily="2" charset="77"/>
              <a:cs typeface="Poppins" pitchFamily="2" charset="77"/>
            </a:endParaRPr>
          </a:p>
        </p:txBody>
      </p:sp>
      <p:sp>
        <p:nvSpPr>
          <p:cNvPr id="13" name="TextBox 12">
            <a:extLst>
              <a:ext uri="{FF2B5EF4-FFF2-40B4-BE49-F238E27FC236}">
                <a16:creationId xmlns:a16="http://schemas.microsoft.com/office/drawing/2014/main" id="{45EE5C45-6EAF-A293-8269-A7E1995B6423}"/>
              </a:ext>
            </a:extLst>
          </p:cNvPr>
          <p:cNvSpPr txBox="1"/>
          <p:nvPr/>
        </p:nvSpPr>
        <p:spPr>
          <a:xfrm>
            <a:off x="2663143" y="3370948"/>
            <a:ext cx="2287084" cy="507831"/>
          </a:xfrm>
          <a:prstGeom prst="rect">
            <a:avLst/>
          </a:prstGeom>
          <a:noFill/>
        </p:spPr>
        <p:txBody>
          <a:bodyPr wrap="square">
            <a:spAutoFit/>
          </a:bodyPr>
          <a:lstStyle/>
          <a:p>
            <a:r>
              <a:rPr lang="en-GB" sz="900" i="1" dirty="0">
                <a:latin typeface="Poppins" pitchFamily="2" charset="77"/>
                <a:cs typeface="Poppins" pitchFamily="2" charset="77"/>
              </a:rPr>
              <a:t>Cement 1-3 ideal buyer personas to cover buyers, influencers, and users – refresh every two years</a:t>
            </a:r>
            <a:endParaRPr lang="en-US" sz="900" i="1" dirty="0">
              <a:latin typeface="Poppins" pitchFamily="2" charset="77"/>
              <a:cs typeface="Poppins" pitchFamily="2" charset="77"/>
            </a:endParaRPr>
          </a:p>
        </p:txBody>
      </p:sp>
      <p:sp>
        <p:nvSpPr>
          <p:cNvPr id="14" name="TextBox 13">
            <a:extLst>
              <a:ext uri="{FF2B5EF4-FFF2-40B4-BE49-F238E27FC236}">
                <a16:creationId xmlns:a16="http://schemas.microsoft.com/office/drawing/2014/main" id="{4FF57D5D-020D-8595-BE60-635E0287F233}"/>
              </a:ext>
            </a:extLst>
          </p:cNvPr>
          <p:cNvSpPr txBox="1"/>
          <p:nvPr/>
        </p:nvSpPr>
        <p:spPr>
          <a:xfrm>
            <a:off x="2655492" y="4148626"/>
            <a:ext cx="2287084" cy="369332"/>
          </a:xfrm>
          <a:prstGeom prst="rect">
            <a:avLst/>
          </a:prstGeom>
          <a:noFill/>
        </p:spPr>
        <p:txBody>
          <a:bodyPr wrap="square">
            <a:spAutoFit/>
          </a:bodyPr>
          <a:lstStyle/>
          <a:p>
            <a:r>
              <a:rPr lang="en-GB" sz="900" i="1" dirty="0">
                <a:latin typeface="Poppins" pitchFamily="2" charset="77"/>
                <a:cs typeface="Poppins" pitchFamily="2" charset="77"/>
              </a:rPr>
              <a:t>Build value-based messages per persona and test bi-annual</a:t>
            </a:r>
            <a:endParaRPr lang="en-US" sz="900" i="1" dirty="0">
              <a:latin typeface="Poppins" pitchFamily="2" charset="77"/>
              <a:cs typeface="Poppins" pitchFamily="2" charset="77"/>
            </a:endParaRPr>
          </a:p>
        </p:txBody>
      </p:sp>
      <p:sp>
        <p:nvSpPr>
          <p:cNvPr id="15" name="TextBox 14">
            <a:extLst>
              <a:ext uri="{FF2B5EF4-FFF2-40B4-BE49-F238E27FC236}">
                <a16:creationId xmlns:a16="http://schemas.microsoft.com/office/drawing/2014/main" id="{36C03376-FDB9-5637-855A-DCC5B648E426}"/>
              </a:ext>
            </a:extLst>
          </p:cNvPr>
          <p:cNvSpPr txBox="1"/>
          <p:nvPr/>
        </p:nvSpPr>
        <p:spPr>
          <a:xfrm>
            <a:off x="2655492" y="4774536"/>
            <a:ext cx="1800581" cy="369332"/>
          </a:xfrm>
          <a:prstGeom prst="rect">
            <a:avLst/>
          </a:prstGeom>
          <a:noFill/>
        </p:spPr>
        <p:txBody>
          <a:bodyPr wrap="square">
            <a:spAutoFit/>
          </a:bodyPr>
          <a:lstStyle/>
          <a:p>
            <a:r>
              <a:rPr lang="en-GB" sz="900" i="1" dirty="0">
                <a:latin typeface="Poppins" pitchFamily="2" charset="77"/>
                <a:cs typeface="Poppins" pitchFamily="2" charset="77"/>
              </a:rPr>
              <a:t>Run quarterly campaigns testing all the above</a:t>
            </a:r>
            <a:endParaRPr lang="en-US" sz="900" i="1" dirty="0">
              <a:latin typeface="Poppins" pitchFamily="2" charset="77"/>
              <a:cs typeface="Poppins" pitchFamily="2" charset="77"/>
            </a:endParaRPr>
          </a:p>
        </p:txBody>
      </p:sp>
      <p:sp>
        <p:nvSpPr>
          <p:cNvPr id="16" name="TextBox 15">
            <a:extLst>
              <a:ext uri="{FF2B5EF4-FFF2-40B4-BE49-F238E27FC236}">
                <a16:creationId xmlns:a16="http://schemas.microsoft.com/office/drawing/2014/main" id="{41D867B1-569D-7EC9-0D8E-A1163042AE23}"/>
              </a:ext>
            </a:extLst>
          </p:cNvPr>
          <p:cNvSpPr txBox="1"/>
          <p:nvPr/>
        </p:nvSpPr>
        <p:spPr>
          <a:xfrm>
            <a:off x="2663143" y="1795595"/>
            <a:ext cx="1735895" cy="276999"/>
          </a:xfrm>
          <a:prstGeom prst="rect">
            <a:avLst/>
          </a:prstGeom>
          <a:noFill/>
        </p:spPr>
        <p:txBody>
          <a:bodyPr wrap="square">
            <a:spAutoFit/>
          </a:bodyPr>
          <a:lstStyle/>
          <a:p>
            <a:r>
              <a:rPr lang="en-GB" sz="1200" b="1" dirty="0">
                <a:latin typeface="Poppins" pitchFamily="2" charset="77"/>
                <a:cs typeface="Poppins" pitchFamily="2" charset="77"/>
              </a:rPr>
              <a:t>What to do</a:t>
            </a:r>
            <a:endParaRPr lang="en-US" sz="1200" b="1" dirty="0">
              <a:latin typeface="Poppins" pitchFamily="2" charset="77"/>
              <a:cs typeface="Poppins" pitchFamily="2" charset="77"/>
            </a:endParaRPr>
          </a:p>
        </p:txBody>
      </p:sp>
      <p:sp>
        <p:nvSpPr>
          <p:cNvPr id="17" name="TextBox 16">
            <a:extLst>
              <a:ext uri="{FF2B5EF4-FFF2-40B4-BE49-F238E27FC236}">
                <a16:creationId xmlns:a16="http://schemas.microsoft.com/office/drawing/2014/main" id="{606996F9-28AE-BFC0-C7DB-ED3BDA5424DE}"/>
              </a:ext>
            </a:extLst>
          </p:cNvPr>
          <p:cNvSpPr txBox="1"/>
          <p:nvPr/>
        </p:nvSpPr>
        <p:spPr>
          <a:xfrm>
            <a:off x="1406927" y="1789546"/>
            <a:ext cx="1735895" cy="276999"/>
          </a:xfrm>
          <a:prstGeom prst="rect">
            <a:avLst/>
          </a:prstGeom>
          <a:noFill/>
        </p:spPr>
        <p:txBody>
          <a:bodyPr wrap="square">
            <a:spAutoFit/>
          </a:bodyPr>
          <a:lstStyle/>
          <a:p>
            <a:r>
              <a:rPr lang="en-GB" sz="1200" b="1" dirty="0">
                <a:latin typeface="Poppins" pitchFamily="2" charset="77"/>
                <a:cs typeface="Poppins" pitchFamily="2" charset="77"/>
              </a:rPr>
              <a:t>Value</a:t>
            </a:r>
            <a:endParaRPr lang="en-US" sz="1200" b="1" dirty="0">
              <a:latin typeface="Poppins" pitchFamily="2" charset="77"/>
              <a:cs typeface="Poppins" pitchFamily="2" charset="77"/>
            </a:endParaRPr>
          </a:p>
        </p:txBody>
      </p:sp>
      <p:sp>
        <p:nvSpPr>
          <p:cNvPr id="18" name="Pentagon 17">
            <a:extLst>
              <a:ext uri="{FF2B5EF4-FFF2-40B4-BE49-F238E27FC236}">
                <a16:creationId xmlns:a16="http://schemas.microsoft.com/office/drawing/2014/main" id="{0698B11C-F989-C1D0-A3CF-144124895B74}"/>
              </a:ext>
            </a:extLst>
          </p:cNvPr>
          <p:cNvSpPr/>
          <p:nvPr/>
        </p:nvSpPr>
        <p:spPr>
          <a:xfrm rot="5400000">
            <a:off x="1790122" y="5135305"/>
            <a:ext cx="1271236" cy="281791"/>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A4D6B7F-176A-5982-EAA7-ABCE49D6F11C}"/>
              </a:ext>
            </a:extLst>
          </p:cNvPr>
          <p:cNvSpPr txBox="1"/>
          <p:nvPr/>
        </p:nvSpPr>
        <p:spPr>
          <a:xfrm>
            <a:off x="4591998" y="5521868"/>
            <a:ext cx="5769027" cy="246221"/>
          </a:xfrm>
          <a:prstGeom prst="rect">
            <a:avLst/>
          </a:prstGeom>
          <a:noFill/>
        </p:spPr>
        <p:txBody>
          <a:bodyPr wrap="square">
            <a:spAutoFit/>
          </a:bodyPr>
          <a:lstStyle/>
          <a:p>
            <a:r>
              <a:rPr lang="en-US" sz="950" dirty="0">
                <a:latin typeface="Poppins" pitchFamily="2" charset="77"/>
                <a:cs typeface="Poppins" pitchFamily="2" charset="77"/>
              </a:rPr>
              <a:t>Network </a:t>
            </a:r>
            <a:r>
              <a:rPr lang="en-US" sz="800" dirty="0">
                <a:latin typeface="Poppins" pitchFamily="2" charset="77"/>
                <a:cs typeface="Poppins" pitchFamily="2" charset="77"/>
              </a:rPr>
              <a:t>-</a:t>
            </a:r>
            <a:r>
              <a:rPr lang="en-US" sz="950" dirty="0">
                <a:latin typeface="Poppins" pitchFamily="2" charset="77"/>
                <a:cs typeface="Poppins" pitchFamily="2" charset="77"/>
              </a:rPr>
              <a:t> Events </a:t>
            </a:r>
            <a:r>
              <a:rPr kumimoji="0" lang="en-US" sz="800" b="0" i="0" u="none" strike="noStrike" kern="1200" cap="none" spc="0" normalizeH="0" baseline="0" noProof="0" dirty="0">
                <a:ln>
                  <a:noFill/>
                </a:ln>
                <a:solidFill>
                  <a:srgbClr val="08344D"/>
                </a:solidFill>
                <a:effectLst/>
                <a:uLnTx/>
                <a:uFillTx/>
                <a:latin typeface="Poppins" pitchFamily="2" charset="77"/>
                <a:ea typeface="+mn-ea"/>
                <a:cs typeface="Poppins" pitchFamily="2" charset="77"/>
              </a:rPr>
              <a:t>-</a:t>
            </a:r>
            <a:r>
              <a:rPr lang="en-US" sz="950" dirty="0">
                <a:latin typeface="Poppins" pitchFamily="2" charset="77"/>
                <a:cs typeface="Poppins" pitchFamily="2" charset="77"/>
              </a:rPr>
              <a:t> SEO </a:t>
            </a:r>
            <a:r>
              <a:rPr kumimoji="0" lang="en-US" sz="800" b="0" i="0" u="none" strike="noStrike" kern="1200" cap="none" spc="0" normalizeH="0" baseline="0" noProof="0" dirty="0">
                <a:ln>
                  <a:noFill/>
                </a:ln>
                <a:solidFill>
                  <a:srgbClr val="08344D"/>
                </a:solidFill>
                <a:effectLst/>
                <a:uLnTx/>
                <a:uFillTx/>
                <a:latin typeface="Poppins" pitchFamily="2" charset="77"/>
                <a:ea typeface="+mn-ea"/>
                <a:cs typeface="Poppins" pitchFamily="2" charset="77"/>
              </a:rPr>
              <a:t>-</a:t>
            </a:r>
            <a:r>
              <a:rPr lang="en-US" sz="950" dirty="0">
                <a:latin typeface="Poppins" pitchFamily="2" charset="77"/>
                <a:cs typeface="Poppins" pitchFamily="2" charset="77"/>
              </a:rPr>
              <a:t> Content </a:t>
            </a:r>
            <a:r>
              <a:rPr kumimoji="0" lang="en-US" sz="800" b="0" i="0" u="none" strike="noStrike" kern="1200" cap="none" spc="0" normalizeH="0" baseline="0" noProof="0" dirty="0">
                <a:ln>
                  <a:noFill/>
                </a:ln>
                <a:solidFill>
                  <a:srgbClr val="08344D"/>
                </a:solidFill>
                <a:effectLst/>
                <a:uLnTx/>
                <a:uFillTx/>
                <a:latin typeface="Poppins" pitchFamily="2" charset="77"/>
                <a:ea typeface="+mn-ea"/>
                <a:cs typeface="Poppins" pitchFamily="2" charset="77"/>
              </a:rPr>
              <a:t>-</a:t>
            </a:r>
            <a:r>
              <a:rPr lang="en-US" sz="950" dirty="0">
                <a:latin typeface="Poppins" pitchFamily="2" charset="77"/>
                <a:cs typeface="Poppins" pitchFamily="2" charset="77"/>
              </a:rPr>
              <a:t> Demand Gen </a:t>
            </a:r>
            <a:r>
              <a:rPr kumimoji="0" lang="en-US" sz="800" b="0" i="0" u="none" strike="noStrike" kern="1200" cap="none" spc="0" normalizeH="0" baseline="0" noProof="0" dirty="0">
                <a:ln>
                  <a:noFill/>
                </a:ln>
                <a:solidFill>
                  <a:srgbClr val="08344D"/>
                </a:solidFill>
                <a:effectLst/>
                <a:uLnTx/>
                <a:uFillTx/>
                <a:latin typeface="Poppins" pitchFamily="2" charset="77"/>
                <a:ea typeface="+mn-ea"/>
                <a:cs typeface="Poppins" pitchFamily="2" charset="77"/>
              </a:rPr>
              <a:t>-</a:t>
            </a:r>
            <a:r>
              <a:rPr lang="en-US" sz="950" dirty="0">
                <a:latin typeface="Poppins" pitchFamily="2" charset="77"/>
                <a:cs typeface="Poppins" pitchFamily="2" charset="77"/>
              </a:rPr>
              <a:t> Ads </a:t>
            </a:r>
            <a:r>
              <a:rPr kumimoji="0" lang="en-US" sz="800" b="0" i="0" u="none" strike="noStrike" kern="1200" cap="none" spc="0" normalizeH="0" baseline="0" noProof="0" dirty="0">
                <a:ln>
                  <a:noFill/>
                </a:ln>
                <a:solidFill>
                  <a:srgbClr val="08344D"/>
                </a:solidFill>
                <a:effectLst/>
                <a:uLnTx/>
                <a:uFillTx/>
                <a:latin typeface="Poppins" pitchFamily="2" charset="77"/>
                <a:ea typeface="+mn-ea"/>
                <a:cs typeface="Poppins" pitchFamily="2" charset="77"/>
              </a:rPr>
              <a:t>-</a:t>
            </a:r>
            <a:r>
              <a:rPr lang="en-US" sz="950" dirty="0">
                <a:latin typeface="Poppins" pitchFamily="2" charset="77"/>
                <a:cs typeface="Poppins" pitchFamily="2" charset="77"/>
              </a:rPr>
              <a:t> Lead Gen </a:t>
            </a:r>
            <a:r>
              <a:rPr kumimoji="0" lang="en-US" sz="800" b="0" i="0" u="none" strike="noStrike" kern="1200" cap="none" spc="0" normalizeH="0" baseline="0" noProof="0" dirty="0">
                <a:ln>
                  <a:noFill/>
                </a:ln>
                <a:solidFill>
                  <a:srgbClr val="08344D"/>
                </a:solidFill>
                <a:effectLst/>
                <a:uLnTx/>
                <a:uFillTx/>
                <a:latin typeface="Poppins" pitchFamily="2" charset="77"/>
                <a:ea typeface="+mn-ea"/>
                <a:cs typeface="Poppins" pitchFamily="2" charset="77"/>
              </a:rPr>
              <a:t>-</a:t>
            </a:r>
            <a:r>
              <a:rPr lang="en-US" sz="950" dirty="0">
                <a:latin typeface="Poppins" pitchFamily="2" charset="77"/>
                <a:cs typeface="Poppins" pitchFamily="2" charset="77"/>
              </a:rPr>
              <a:t> Partners </a:t>
            </a:r>
            <a:r>
              <a:rPr kumimoji="0" lang="en-US" sz="800" b="0" i="0" u="none" strike="noStrike" kern="1200" cap="none" spc="0" normalizeH="0" baseline="0" noProof="0" dirty="0">
                <a:ln>
                  <a:noFill/>
                </a:ln>
                <a:solidFill>
                  <a:srgbClr val="08344D"/>
                </a:solidFill>
                <a:effectLst/>
                <a:uLnTx/>
                <a:uFillTx/>
                <a:latin typeface="Poppins" pitchFamily="2" charset="77"/>
                <a:ea typeface="+mn-ea"/>
                <a:cs typeface="Poppins" pitchFamily="2" charset="77"/>
              </a:rPr>
              <a:t>-</a:t>
            </a:r>
            <a:r>
              <a:rPr lang="en-US" sz="950" dirty="0">
                <a:latin typeface="Poppins" pitchFamily="2" charset="77"/>
                <a:cs typeface="Poppins" pitchFamily="2" charset="77"/>
              </a:rPr>
              <a:t> Marketplaces</a:t>
            </a:r>
          </a:p>
        </p:txBody>
      </p:sp>
      <p:sp>
        <p:nvSpPr>
          <p:cNvPr id="22" name="TextBox 21">
            <a:extLst>
              <a:ext uri="{FF2B5EF4-FFF2-40B4-BE49-F238E27FC236}">
                <a16:creationId xmlns:a16="http://schemas.microsoft.com/office/drawing/2014/main" id="{F3E2C217-FF89-B871-4D12-D2C80A846030}"/>
              </a:ext>
            </a:extLst>
          </p:cNvPr>
          <p:cNvSpPr txBox="1"/>
          <p:nvPr/>
        </p:nvSpPr>
        <p:spPr>
          <a:xfrm>
            <a:off x="2663143" y="5403986"/>
            <a:ext cx="1800581" cy="507831"/>
          </a:xfrm>
          <a:prstGeom prst="rect">
            <a:avLst/>
          </a:prstGeom>
          <a:noFill/>
        </p:spPr>
        <p:txBody>
          <a:bodyPr wrap="square">
            <a:spAutoFit/>
          </a:bodyPr>
          <a:lstStyle/>
          <a:p>
            <a:r>
              <a:rPr lang="en-GB" sz="900" i="1" dirty="0">
                <a:latin typeface="Poppins" pitchFamily="2" charset="77"/>
                <a:cs typeface="Poppins" pitchFamily="2" charset="77"/>
              </a:rPr>
              <a:t>Use tools for campaigns and double down on </a:t>
            </a:r>
            <a:br>
              <a:rPr lang="en-GB" sz="900" i="1" dirty="0">
                <a:latin typeface="Poppins" pitchFamily="2" charset="77"/>
                <a:cs typeface="Poppins" pitchFamily="2" charset="77"/>
              </a:rPr>
            </a:br>
            <a:r>
              <a:rPr lang="en-GB" sz="900" i="1" dirty="0">
                <a:latin typeface="Poppins" pitchFamily="2" charset="77"/>
                <a:cs typeface="Poppins" pitchFamily="2" charset="77"/>
              </a:rPr>
              <a:t>what works</a:t>
            </a:r>
            <a:endParaRPr lang="en-US" sz="900" i="1" dirty="0">
              <a:latin typeface="Poppins" pitchFamily="2" charset="77"/>
              <a:cs typeface="Poppins" pitchFamily="2" charset="77"/>
            </a:endParaRPr>
          </a:p>
        </p:txBody>
      </p:sp>
    </p:spTree>
    <p:extLst>
      <p:ext uri="{BB962C8B-B14F-4D97-AF65-F5344CB8AC3E}">
        <p14:creationId xmlns:p14="http://schemas.microsoft.com/office/powerpoint/2010/main" val="3861389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7" name="Rectangle: Rounded Corners 12">
            <a:extLst>
              <a:ext uri="{FF2B5EF4-FFF2-40B4-BE49-F238E27FC236}">
                <a16:creationId xmlns:a16="http://schemas.microsoft.com/office/drawing/2014/main" id="{C26D01CD-4A9F-698B-ABA4-B216794E00D6}"/>
              </a:ext>
            </a:extLst>
          </p:cNvPr>
          <p:cNvSpPr/>
          <p:nvPr/>
        </p:nvSpPr>
        <p:spPr>
          <a:xfrm>
            <a:off x="2823431" y="1092636"/>
            <a:ext cx="2114834" cy="2660498"/>
          </a:xfrm>
          <a:prstGeom prst="roundRect">
            <a:avLst>
              <a:gd name="adj" fmla="val 6775"/>
            </a:avLst>
          </a:prstGeom>
          <a:solidFill>
            <a:schemeClr val="accent2">
              <a:alpha val="895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Poppins" panose="00000500000000000000" pitchFamily="2" charset="0"/>
              <a:cs typeface="Poppins" panose="00000500000000000000" pitchFamily="2" charset="0"/>
            </a:endParaRPr>
          </a:p>
        </p:txBody>
      </p:sp>
      <p:sp>
        <p:nvSpPr>
          <p:cNvPr id="2" name="Rectangle: Rounded Corners 12">
            <a:extLst>
              <a:ext uri="{FF2B5EF4-FFF2-40B4-BE49-F238E27FC236}">
                <a16:creationId xmlns:a16="http://schemas.microsoft.com/office/drawing/2014/main" id="{F8B586BF-E02C-7F47-4E25-DBB934655323}"/>
              </a:ext>
            </a:extLst>
          </p:cNvPr>
          <p:cNvSpPr/>
          <p:nvPr/>
        </p:nvSpPr>
        <p:spPr>
          <a:xfrm>
            <a:off x="323544" y="197080"/>
            <a:ext cx="2341820" cy="6396400"/>
          </a:xfrm>
          <a:prstGeom prst="roundRect">
            <a:avLst>
              <a:gd name="adj" fmla="val 6775"/>
            </a:avLst>
          </a:prstGeom>
          <a:solidFill>
            <a:srgbClr val="0834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8344D"/>
              </a:solidFill>
              <a:latin typeface="Poppins" panose="00000500000000000000" pitchFamily="2" charset="0"/>
              <a:cs typeface="Poppins" panose="00000500000000000000" pitchFamily="2" charset="0"/>
            </a:endParaRPr>
          </a:p>
        </p:txBody>
      </p:sp>
      <p:sp>
        <p:nvSpPr>
          <p:cNvPr id="1647" name="Google Shape;1647;g2407a4064d3_0_293"/>
          <p:cNvSpPr txBox="1"/>
          <p:nvPr/>
        </p:nvSpPr>
        <p:spPr>
          <a:xfrm>
            <a:off x="359475" y="2804715"/>
            <a:ext cx="2040000" cy="410400"/>
          </a:xfrm>
          <a:prstGeom prst="rect">
            <a:avLst/>
          </a:prstGeom>
          <a:noFill/>
          <a:ln>
            <a:noFill/>
          </a:ln>
        </p:spPr>
        <p:txBody>
          <a:bodyPr spcFirstLastPara="1" wrap="square" lIns="99775" tIns="99775" rIns="99775" bIns="99775" anchor="t" anchorCtr="0">
            <a:noAutofit/>
          </a:bodyPr>
          <a:lstStyle/>
          <a:p>
            <a:pPr marL="0" marR="0" lvl="0" indent="0" algn="l" rtl="0">
              <a:lnSpc>
                <a:spcPct val="90000"/>
              </a:lnSpc>
              <a:spcBef>
                <a:spcPts val="1000"/>
              </a:spcBef>
              <a:spcAft>
                <a:spcPts val="0"/>
              </a:spcAft>
              <a:buClr>
                <a:schemeClr val="dk2"/>
              </a:buClr>
              <a:buSzPts val="1412"/>
              <a:buFont typeface="Noto Sans Symbols"/>
              <a:buNone/>
            </a:pPr>
            <a:r>
              <a:rPr lang="en-US" sz="1412" b="1" u="none" dirty="0">
                <a:solidFill>
                  <a:schemeClr val="accent3"/>
                </a:solidFill>
                <a:latin typeface="Poppins" panose="00000500000000000000" pitchFamily="2" charset="0"/>
                <a:ea typeface="Lato"/>
                <a:cs typeface="Poppins" panose="00000500000000000000" pitchFamily="2" charset="0"/>
                <a:sym typeface="Lato"/>
              </a:rPr>
              <a:t>Key personas</a:t>
            </a:r>
            <a:endParaRPr sz="882" i="1" u="none" dirty="0">
              <a:solidFill>
                <a:schemeClr val="accent3"/>
              </a:solidFill>
              <a:latin typeface="Poppins" panose="00000500000000000000" pitchFamily="2" charset="0"/>
              <a:ea typeface="Lato"/>
              <a:cs typeface="Poppins" panose="00000500000000000000" pitchFamily="2" charset="0"/>
              <a:sym typeface="Lato"/>
            </a:endParaRPr>
          </a:p>
        </p:txBody>
      </p:sp>
      <p:cxnSp>
        <p:nvCxnSpPr>
          <p:cNvPr id="1648" name="Google Shape;1648;g2407a4064d3_0_293"/>
          <p:cNvCxnSpPr/>
          <p:nvPr/>
        </p:nvCxnSpPr>
        <p:spPr>
          <a:xfrm>
            <a:off x="454103" y="3258688"/>
            <a:ext cx="1639200" cy="0"/>
          </a:xfrm>
          <a:prstGeom prst="straightConnector1">
            <a:avLst/>
          </a:prstGeom>
          <a:noFill/>
          <a:ln w="12700" cap="flat" cmpd="sng">
            <a:solidFill>
              <a:srgbClr val="FFFFFF"/>
            </a:solidFill>
            <a:prstDash val="solid"/>
            <a:round/>
            <a:headEnd type="none" w="sm" len="sm"/>
            <a:tailEnd type="none" w="sm" len="sm"/>
          </a:ln>
        </p:spPr>
      </p:cxnSp>
      <p:sp>
        <p:nvSpPr>
          <p:cNvPr id="1655" name="Google Shape;1655;g2407a4064d3_0_293"/>
          <p:cNvSpPr txBox="1"/>
          <p:nvPr/>
        </p:nvSpPr>
        <p:spPr>
          <a:xfrm>
            <a:off x="359539" y="3264656"/>
            <a:ext cx="2325900" cy="1384954"/>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lt1"/>
              </a:buClr>
              <a:buSzPts val="1050"/>
              <a:buFont typeface="Lato"/>
              <a:buChar char="•"/>
            </a:pPr>
            <a:r>
              <a:rPr lang="en-GB" sz="1050" dirty="0">
                <a:solidFill>
                  <a:schemeClr val="bg1"/>
                </a:solidFill>
                <a:latin typeface="Poppins" panose="00000500000000000000" pitchFamily="2" charset="0"/>
                <a:ea typeface="Lato"/>
                <a:cs typeface="Poppins" panose="00000500000000000000" pitchFamily="2" charset="0"/>
                <a:sym typeface="Lato"/>
              </a:rPr>
              <a:t>Chris (CEO)</a:t>
            </a:r>
          </a:p>
          <a:p>
            <a:pPr marL="171450" marR="0" lvl="0" indent="-171450" algn="l" rtl="0">
              <a:spcBef>
                <a:spcPts val="0"/>
              </a:spcBef>
              <a:spcAft>
                <a:spcPts val="0"/>
              </a:spcAft>
              <a:buClr>
                <a:schemeClr val="lt1"/>
              </a:buClr>
              <a:buSzPts val="1050"/>
              <a:buFont typeface="Lato"/>
              <a:buChar char="•"/>
            </a:pPr>
            <a:r>
              <a:rPr lang="en-GB" sz="1050" dirty="0">
                <a:solidFill>
                  <a:schemeClr val="bg1"/>
                </a:solidFill>
                <a:latin typeface="Poppins" panose="00000500000000000000" pitchFamily="2" charset="0"/>
                <a:ea typeface="Lato"/>
                <a:cs typeface="Poppins" panose="00000500000000000000" pitchFamily="2" charset="0"/>
                <a:sym typeface="Lato"/>
              </a:rPr>
              <a:t>Fiona (CFO)</a:t>
            </a:r>
          </a:p>
          <a:p>
            <a:pPr marL="171450" marR="0" lvl="0" indent="-171450" algn="l" rtl="0">
              <a:spcBef>
                <a:spcPts val="0"/>
              </a:spcBef>
              <a:spcAft>
                <a:spcPts val="0"/>
              </a:spcAft>
              <a:buClr>
                <a:schemeClr val="lt1"/>
              </a:buClr>
              <a:buSzPts val="1050"/>
              <a:buFont typeface="Lato"/>
              <a:buChar char="•"/>
            </a:pPr>
            <a:r>
              <a:rPr lang="en-GB" sz="1050" dirty="0">
                <a:solidFill>
                  <a:schemeClr val="bg1"/>
                </a:solidFill>
                <a:latin typeface="Poppins" panose="00000500000000000000" pitchFamily="2" charset="0"/>
                <a:ea typeface="Lato"/>
                <a:cs typeface="Poppins" panose="00000500000000000000" pitchFamily="2" charset="0"/>
                <a:sym typeface="Lato"/>
              </a:rPr>
              <a:t>Michael (Head of Sales)</a:t>
            </a:r>
          </a:p>
          <a:p>
            <a:pPr marL="171450" marR="0" lvl="0" indent="-171450" algn="l" rtl="0">
              <a:spcBef>
                <a:spcPts val="0"/>
              </a:spcBef>
              <a:spcAft>
                <a:spcPts val="0"/>
              </a:spcAft>
              <a:buClr>
                <a:schemeClr val="lt1"/>
              </a:buClr>
              <a:buSzPts val="1050"/>
              <a:buFont typeface="Lato"/>
              <a:buChar char="•"/>
            </a:pPr>
            <a:r>
              <a:rPr lang="en-GB" sz="1050" dirty="0">
                <a:solidFill>
                  <a:schemeClr val="bg1"/>
                </a:solidFill>
                <a:latin typeface="Poppins" panose="00000500000000000000" pitchFamily="2" charset="0"/>
                <a:ea typeface="Lato"/>
                <a:cs typeface="Poppins" panose="00000500000000000000" pitchFamily="2" charset="0"/>
                <a:sym typeface="Lato"/>
              </a:rPr>
              <a:t>Isabella (CIO)</a:t>
            </a:r>
          </a:p>
          <a:p>
            <a:pPr marL="171450" marR="0" lvl="0" indent="-171450" algn="l" rtl="0">
              <a:spcBef>
                <a:spcPts val="0"/>
              </a:spcBef>
              <a:spcAft>
                <a:spcPts val="0"/>
              </a:spcAft>
              <a:buClr>
                <a:schemeClr val="lt1"/>
              </a:buClr>
              <a:buSzPts val="1050"/>
              <a:buFont typeface="Lato"/>
              <a:buChar char="•"/>
            </a:pPr>
            <a:endParaRPr lang="en-GB" sz="1050" dirty="0">
              <a:solidFill>
                <a:schemeClr val="bg1"/>
              </a:solidFill>
              <a:latin typeface="Poppins" panose="00000500000000000000" pitchFamily="2" charset="0"/>
              <a:ea typeface="Lato"/>
              <a:cs typeface="Poppins" panose="00000500000000000000" pitchFamily="2" charset="0"/>
              <a:sym typeface="Lato"/>
            </a:endParaRPr>
          </a:p>
          <a:p>
            <a:pPr marL="171450" marR="0" lvl="0" indent="-171450" algn="l" rtl="0">
              <a:spcBef>
                <a:spcPts val="0"/>
              </a:spcBef>
              <a:spcAft>
                <a:spcPts val="0"/>
              </a:spcAft>
              <a:buClr>
                <a:schemeClr val="lt1"/>
              </a:buClr>
              <a:buSzPts val="1050"/>
              <a:buFont typeface="Lato"/>
              <a:buChar char="•"/>
            </a:pPr>
            <a:endParaRPr lang="en-GB" sz="1050" dirty="0">
              <a:solidFill>
                <a:schemeClr val="bg1"/>
              </a:solidFill>
              <a:latin typeface="Poppins" panose="00000500000000000000" pitchFamily="2" charset="0"/>
              <a:ea typeface="Lato"/>
              <a:cs typeface="Poppins" panose="00000500000000000000" pitchFamily="2" charset="0"/>
              <a:sym typeface="Lato"/>
            </a:endParaRPr>
          </a:p>
          <a:p>
            <a:pPr marL="0" marR="0" lvl="0" indent="0" algn="l" rtl="0">
              <a:spcBef>
                <a:spcPts val="0"/>
              </a:spcBef>
              <a:spcAft>
                <a:spcPts val="0"/>
              </a:spcAft>
              <a:buNone/>
            </a:pPr>
            <a:endParaRPr lang="en-GB" sz="1050" dirty="0">
              <a:solidFill>
                <a:schemeClr val="bg1"/>
              </a:solidFill>
              <a:latin typeface="Poppins" panose="00000500000000000000" pitchFamily="2" charset="0"/>
              <a:ea typeface="Lato"/>
              <a:cs typeface="Poppins" panose="00000500000000000000" pitchFamily="2" charset="0"/>
              <a:sym typeface="Lato"/>
            </a:endParaRPr>
          </a:p>
          <a:p>
            <a:pPr marL="171450" marR="0" lvl="0" indent="-104775" algn="l" rtl="0">
              <a:spcBef>
                <a:spcPts val="0"/>
              </a:spcBef>
              <a:spcAft>
                <a:spcPts val="0"/>
              </a:spcAft>
              <a:buClr>
                <a:schemeClr val="lt1"/>
              </a:buClr>
              <a:buSzPts val="1050"/>
              <a:buFont typeface="Arial"/>
              <a:buNone/>
            </a:pPr>
            <a:endParaRPr lang="en-GB" sz="1050" dirty="0">
              <a:solidFill>
                <a:schemeClr val="bg1"/>
              </a:solidFill>
              <a:latin typeface="Poppins" panose="00000500000000000000" pitchFamily="2" charset="0"/>
              <a:ea typeface="Lato"/>
              <a:cs typeface="Poppins" panose="00000500000000000000" pitchFamily="2" charset="0"/>
              <a:sym typeface="Lato"/>
            </a:endParaRPr>
          </a:p>
        </p:txBody>
      </p:sp>
      <p:sp>
        <p:nvSpPr>
          <p:cNvPr id="1656" name="Google Shape;1656;g2407a4064d3_0_293"/>
          <p:cNvSpPr txBox="1"/>
          <p:nvPr/>
        </p:nvSpPr>
        <p:spPr>
          <a:xfrm>
            <a:off x="2885998" y="1632823"/>
            <a:ext cx="2013550" cy="1033563"/>
          </a:xfrm>
          <a:prstGeom prst="rect">
            <a:avLst/>
          </a:prstGeom>
          <a:noFill/>
          <a:ln>
            <a:noFill/>
          </a:ln>
        </p:spPr>
        <p:txBody>
          <a:bodyPr spcFirstLastPara="1" wrap="square" lIns="80650" tIns="80650" rIns="80650" bIns="80650" anchor="t" anchorCtr="0">
            <a:noAutofit/>
          </a:bodyPr>
          <a:lstStyle/>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United States – East Coast</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DACH</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United Kingdom and Ireland</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Netherlands</a:t>
            </a:r>
          </a:p>
          <a:p>
            <a:pPr marL="171450" marR="0" lvl="0" indent="-171450" algn="l" rtl="0">
              <a:lnSpc>
                <a:spcPct val="107000"/>
              </a:lnSpc>
              <a:spcBef>
                <a:spcPts val="0"/>
              </a:spcBef>
              <a:spcAft>
                <a:spcPts val="0"/>
              </a:spcAft>
              <a:buFont typeface="Arial" panose="020B0604020202020204" pitchFamily="34" charset="0"/>
              <a:buChar char="•"/>
            </a:pPr>
            <a:endParaRPr sz="1000" i="1" dirty="0">
              <a:solidFill>
                <a:schemeClr val="bg1"/>
              </a:solidFill>
              <a:latin typeface="Poppins" panose="00000500000000000000" pitchFamily="2" charset="0"/>
              <a:ea typeface="Lato"/>
              <a:cs typeface="Poppins" panose="00000500000000000000" pitchFamily="2" charset="0"/>
              <a:sym typeface="Lato"/>
            </a:endParaRPr>
          </a:p>
        </p:txBody>
      </p:sp>
      <p:sp>
        <p:nvSpPr>
          <p:cNvPr id="1685" name="Google Shape;1685;g2407a4064d3_0_293"/>
          <p:cNvSpPr txBox="1"/>
          <p:nvPr/>
        </p:nvSpPr>
        <p:spPr>
          <a:xfrm>
            <a:off x="335713" y="4381456"/>
            <a:ext cx="2040000" cy="410400"/>
          </a:xfrm>
          <a:prstGeom prst="rect">
            <a:avLst/>
          </a:prstGeom>
          <a:noFill/>
          <a:ln>
            <a:noFill/>
          </a:ln>
        </p:spPr>
        <p:txBody>
          <a:bodyPr spcFirstLastPara="1" wrap="square" lIns="99775" tIns="99775" rIns="99775" bIns="99775" anchor="t" anchorCtr="0">
            <a:noAutofit/>
          </a:bodyPr>
          <a:lstStyle/>
          <a:p>
            <a:pPr marL="0" marR="0" lvl="0" indent="0" algn="l" rtl="0">
              <a:lnSpc>
                <a:spcPct val="100000"/>
              </a:lnSpc>
              <a:spcBef>
                <a:spcPts val="0"/>
              </a:spcBef>
              <a:spcAft>
                <a:spcPts val="0"/>
              </a:spcAft>
              <a:buClr>
                <a:schemeClr val="accent2"/>
              </a:buClr>
              <a:buSzPts val="1412"/>
              <a:buFont typeface="Noto Sans Symbols"/>
              <a:buNone/>
            </a:pPr>
            <a:r>
              <a:rPr lang="en-US" sz="1412" b="1" dirty="0">
                <a:solidFill>
                  <a:schemeClr val="accent3"/>
                </a:solidFill>
                <a:latin typeface="Poppins" panose="00000500000000000000" pitchFamily="2" charset="0"/>
                <a:ea typeface="Lato"/>
                <a:cs typeface="Poppins" panose="00000500000000000000" pitchFamily="2" charset="0"/>
                <a:sym typeface="Lato"/>
              </a:rPr>
              <a:t>Focus on</a:t>
            </a:r>
            <a:endParaRPr sz="882" u="none" dirty="0">
              <a:solidFill>
                <a:schemeClr val="accent3"/>
              </a:solidFill>
              <a:latin typeface="Poppins" panose="00000500000000000000" pitchFamily="2" charset="0"/>
              <a:ea typeface="Lato"/>
              <a:cs typeface="Poppins" panose="00000500000000000000" pitchFamily="2" charset="0"/>
              <a:sym typeface="Lato"/>
            </a:endParaRPr>
          </a:p>
        </p:txBody>
      </p:sp>
      <p:cxnSp>
        <p:nvCxnSpPr>
          <p:cNvPr id="1686" name="Google Shape;1686;g2407a4064d3_0_293"/>
          <p:cNvCxnSpPr/>
          <p:nvPr/>
        </p:nvCxnSpPr>
        <p:spPr>
          <a:xfrm>
            <a:off x="444577" y="4734908"/>
            <a:ext cx="1639200" cy="0"/>
          </a:xfrm>
          <a:prstGeom prst="straightConnector1">
            <a:avLst/>
          </a:prstGeom>
          <a:noFill/>
          <a:ln w="12700" cap="flat" cmpd="sng">
            <a:solidFill>
              <a:srgbClr val="FFFFFF"/>
            </a:solidFill>
            <a:prstDash val="solid"/>
            <a:round/>
            <a:headEnd type="none" w="sm" len="sm"/>
            <a:tailEnd type="none" w="sm" len="sm"/>
          </a:ln>
        </p:spPr>
      </p:cxnSp>
      <p:sp>
        <p:nvSpPr>
          <p:cNvPr id="1687" name="Google Shape;1687;g2407a4064d3_0_293"/>
          <p:cNvSpPr txBox="1"/>
          <p:nvPr/>
        </p:nvSpPr>
        <p:spPr>
          <a:xfrm>
            <a:off x="359475" y="4775534"/>
            <a:ext cx="2325900" cy="1546537"/>
          </a:xfrm>
          <a:prstGeom prst="rect">
            <a:avLst/>
          </a:prstGeom>
          <a:noFill/>
          <a:ln>
            <a:noFill/>
          </a:ln>
        </p:spPr>
        <p:txBody>
          <a:bodyPr spcFirstLastPara="1" wrap="square" lIns="91425" tIns="45700" rIns="91425" bIns="45700" anchor="t" anchorCtr="0">
            <a:spAutoFit/>
          </a:bodyPr>
          <a:lstStyle/>
          <a:p>
            <a:pPr marL="171450" lvl="0" indent="-171450" algn="l" rtl="0">
              <a:spcBef>
                <a:spcPts val="0"/>
              </a:spcBef>
              <a:spcAft>
                <a:spcPts val="0"/>
              </a:spcAft>
              <a:buClr>
                <a:schemeClr val="lt1"/>
              </a:buClr>
              <a:buSzPts val="1050"/>
              <a:buFont typeface="Lato"/>
              <a:buChar char="•"/>
            </a:pPr>
            <a:r>
              <a:rPr lang="en-US" sz="1050" dirty="0">
                <a:solidFill>
                  <a:schemeClr val="bg1"/>
                </a:solidFill>
                <a:latin typeface="Poppins" panose="00000500000000000000" pitchFamily="2" charset="0"/>
                <a:ea typeface="Lato"/>
                <a:cs typeface="Poppins" panose="00000500000000000000" pitchFamily="2" charset="0"/>
                <a:sym typeface="Lato"/>
              </a:rPr>
              <a:t>Tech / SaaS companies</a:t>
            </a:r>
          </a:p>
          <a:p>
            <a:pPr marL="171450" lvl="0" indent="-171450" algn="l" rtl="0">
              <a:spcBef>
                <a:spcPts val="0"/>
              </a:spcBef>
              <a:spcAft>
                <a:spcPts val="0"/>
              </a:spcAft>
              <a:buClr>
                <a:schemeClr val="lt1"/>
              </a:buClr>
              <a:buSzPts val="1050"/>
              <a:buFont typeface="Lato"/>
              <a:buChar char="•"/>
            </a:pPr>
            <a:r>
              <a:rPr lang="en-US" sz="1050" dirty="0">
                <a:solidFill>
                  <a:schemeClr val="bg1"/>
                </a:solidFill>
                <a:latin typeface="Poppins" panose="00000500000000000000" pitchFamily="2" charset="0"/>
                <a:ea typeface="Lato"/>
                <a:cs typeface="Poppins" panose="00000500000000000000" pitchFamily="2" charset="0"/>
                <a:sym typeface="Lato"/>
              </a:rPr>
              <a:t>East Coast US and UK</a:t>
            </a:r>
          </a:p>
          <a:p>
            <a:pPr marL="171450" lvl="0" indent="-171450" algn="l" rtl="0">
              <a:spcBef>
                <a:spcPts val="0"/>
              </a:spcBef>
              <a:spcAft>
                <a:spcPts val="0"/>
              </a:spcAft>
              <a:buClr>
                <a:schemeClr val="lt1"/>
              </a:buClr>
              <a:buSzPts val="1050"/>
              <a:buFont typeface="Lato"/>
              <a:buChar char="•"/>
            </a:pPr>
            <a:r>
              <a:rPr lang="en-US" sz="1050" dirty="0">
                <a:solidFill>
                  <a:schemeClr val="bg1"/>
                </a:solidFill>
                <a:latin typeface="Poppins" panose="00000500000000000000" pitchFamily="2" charset="0"/>
                <a:ea typeface="Lato"/>
                <a:cs typeface="Poppins" panose="00000500000000000000" pitchFamily="2" charset="0"/>
                <a:sym typeface="Lato"/>
              </a:rPr>
              <a:t>500k min. ARR</a:t>
            </a:r>
          </a:p>
          <a:p>
            <a:pPr marL="171450" lvl="0" indent="-171450" algn="l" rtl="0">
              <a:spcBef>
                <a:spcPts val="0"/>
              </a:spcBef>
              <a:spcAft>
                <a:spcPts val="0"/>
              </a:spcAft>
              <a:buClr>
                <a:schemeClr val="lt1"/>
              </a:buClr>
              <a:buSzPts val="1050"/>
              <a:buFont typeface="Lato"/>
              <a:buChar char="•"/>
            </a:pPr>
            <a:r>
              <a:rPr lang="en-US" sz="1050" dirty="0">
                <a:solidFill>
                  <a:schemeClr val="bg1"/>
                </a:solidFill>
                <a:latin typeface="Poppins" panose="00000500000000000000" pitchFamily="2" charset="0"/>
                <a:ea typeface="Lato"/>
                <a:cs typeface="Poppins" panose="00000500000000000000" pitchFamily="2" charset="0"/>
                <a:sym typeface="Lato"/>
              </a:rPr>
              <a:t>HubSpot presence</a:t>
            </a:r>
          </a:p>
          <a:p>
            <a:pPr marL="171450" lvl="0" indent="-171450" algn="l" rtl="0">
              <a:spcBef>
                <a:spcPts val="0"/>
              </a:spcBef>
              <a:spcAft>
                <a:spcPts val="0"/>
              </a:spcAft>
              <a:buClr>
                <a:schemeClr val="lt1"/>
              </a:buClr>
              <a:buSzPts val="1050"/>
              <a:buFont typeface="Lato"/>
              <a:buChar char="•"/>
            </a:pPr>
            <a:r>
              <a:rPr lang="en-US" sz="1050" dirty="0">
                <a:solidFill>
                  <a:schemeClr val="bg1"/>
                </a:solidFill>
                <a:latin typeface="Poppins" panose="00000500000000000000" pitchFamily="2" charset="0"/>
                <a:ea typeface="Lato"/>
                <a:cs typeface="Poppins" panose="00000500000000000000" pitchFamily="2" charset="0"/>
                <a:sym typeface="Lato"/>
              </a:rPr>
              <a:t>No marketing function </a:t>
            </a:r>
            <a:endParaRPr sz="1050" dirty="0">
              <a:solidFill>
                <a:schemeClr val="bg1"/>
              </a:solidFill>
              <a:latin typeface="Poppins" panose="00000500000000000000" pitchFamily="2" charset="0"/>
              <a:ea typeface="Lato"/>
              <a:cs typeface="Poppins" panose="00000500000000000000" pitchFamily="2" charset="0"/>
              <a:sym typeface="Lato"/>
            </a:endParaRPr>
          </a:p>
          <a:p>
            <a:pPr marL="171450" lvl="0" indent="-171450" algn="l" rtl="0">
              <a:spcBef>
                <a:spcPts val="0"/>
              </a:spcBef>
              <a:spcAft>
                <a:spcPts val="0"/>
              </a:spcAft>
              <a:buClr>
                <a:schemeClr val="lt1"/>
              </a:buClr>
              <a:buSzPts val="1050"/>
              <a:buFont typeface="Lato"/>
              <a:buChar char="•"/>
            </a:pPr>
            <a:r>
              <a:rPr lang="en-US" sz="1050" dirty="0">
                <a:solidFill>
                  <a:schemeClr val="bg1"/>
                </a:solidFill>
                <a:latin typeface="Poppins" panose="00000500000000000000" pitchFamily="2" charset="0"/>
                <a:ea typeface="Lato"/>
                <a:cs typeface="Poppins" panose="00000500000000000000" pitchFamily="2" charset="0"/>
                <a:sym typeface="Lato"/>
              </a:rPr>
              <a:t>Limited marketing know-how</a:t>
            </a:r>
          </a:p>
          <a:p>
            <a:pPr marL="171450" lvl="0" indent="-171450" algn="l" rtl="0">
              <a:spcBef>
                <a:spcPts val="0"/>
              </a:spcBef>
              <a:spcAft>
                <a:spcPts val="0"/>
              </a:spcAft>
              <a:buClr>
                <a:schemeClr val="lt1"/>
              </a:buClr>
              <a:buSzPts val="1050"/>
              <a:buFont typeface="Lato"/>
              <a:buChar char="•"/>
            </a:pPr>
            <a:r>
              <a:rPr lang="en-US" sz="1050" dirty="0">
                <a:solidFill>
                  <a:schemeClr val="bg1"/>
                </a:solidFill>
                <a:latin typeface="Poppins" panose="00000500000000000000" pitchFamily="2" charset="0"/>
                <a:ea typeface="Lato"/>
                <a:cs typeface="Poppins" panose="00000500000000000000" pitchFamily="2" charset="0"/>
                <a:sym typeface="Lato"/>
              </a:rPr>
              <a:t>Immediate time to value, i.e. SEO, PPC, inbound, and product marketing audit</a:t>
            </a:r>
            <a:endParaRPr sz="1050" dirty="0">
              <a:solidFill>
                <a:schemeClr val="bg1"/>
              </a:solidFill>
              <a:latin typeface="Poppins" panose="00000500000000000000" pitchFamily="2" charset="0"/>
              <a:ea typeface="Lato"/>
              <a:cs typeface="Poppins" panose="00000500000000000000" pitchFamily="2" charset="0"/>
              <a:sym typeface="Lato"/>
            </a:endParaRPr>
          </a:p>
        </p:txBody>
      </p:sp>
      <p:pic>
        <p:nvPicPr>
          <p:cNvPr id="5" name="Picture 4">
            <a:extLst>
              <a:ext uri="{FF2B5EF4-FFF2-40B4-BE49-F238E27FC236}">
                <a16:creationId xmlns:a16="http://schemas.microsoft.com/office/drawing/2014/main" id="{F28A36A0-D684-99DE-A846-827B2683AE4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2279" t="-25418" r="-12456" b="-19882"/>
          <a:stretch/>
        </p:blipFill>
        <p:spPr>
          <a:xfrm>
            <a:off x="640555" y="967045"/>
            <a:ext cx="1663164" cy="1710552"/>
          </a:xfrm>
          <a:prstGeom prst="ellipse">
            <a:avLst/>
          </a:prstGeom>
          <a:solidFill>
            <a:schemeClr val="accent2"/>
          </a:solidFill>
          <a:ln>
            <a:solidFill>
              <a:schemeClr val="accent3"/>
            </a:solidFill>
          </a:ln>
        </p:spPr>
      </p:pic>
      <p:sp>
        <p:nvSpPr>
          <p:cNvPr id="16" name="Rectangle: Rounded Corners 12">
            <a:extLst>
              <a:ext uri="{FF2B5EF4-FFF2-40B4-BE49-F238E27FC236}">
                <a16:creationId xmlns:a16="http://schemas.microsoft.com/office/drawing/2014/main" id="{4AFAFAC2-91E5-0F28-5628-081B851F9671}"/>
              </a:ext>
            </a:extLst>
          </p:cNvPr>
          <p:cNvSpPr/>
          <p:nvPr/>
        </p:nvSpPr>
        <p:spPr>
          <a:xfrm>
            <a:off x="2824289" y="1069184"/>
            <a:ext cx="2114834" cy="419135"/>
          </a:xfrm>
          <a:prstGeom prst="roundRect">
            <a:avLst>
              <a:gd name="adj" fmla="val 22649"/>
            </a:avLst>
          </a:prstGeom>
          <a:solidFill>
            <a:srgbClr val="0834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b="1" dirty="0">
                <a:solidFill>
                  <a:schemeClr val="bg1"/>
                </a:solidFill>
                <a:latin typeface="Poppins" panose="00000500000000000000" pitchFamily="2" charset="0"/>
                <a:ea typeface="Lato"/>
                <a:cs typeface="Poppins" panose="00000500000000000000" pitchFamily="2" charset="0"/>
                <a:sym typeface="Lato"/>
              </a:rPr>
              <a:t>Geographies</a:t>
            </a:r>
            <a:endParaRPr lang="en-GB" sz="880" dirty="0">
              <a:solidFill>
                <a:schemeClr val="bg1"/>
              </a:solidFill>
              <a:latin typeface="Poppins" panose="00000500000000000000" pitchFamily="2" charset="0"/>
              <a:ea typeface="Lato"/>
              <a:cs typeface="Poppins" panose="00000500000000000000" pitchFamily="2" charset="0"/>
              <a:sym typeface="Lato"/>
            </a:endParaRPr>
          </a:p>
        </p:txBody>
      </p:sp>
      <p:sp>
        <p:nvSpPr>
          <p:cNvPr id="44" name="Rectangle: Rounded Corners 12">
            <a:extLst>
              <a:ext uri="{FF2B5EF4-FFF2-40B4-BE49-F238E27FC236}">
                <a16:creationId xmlns:a16="http://schemas.microsoft.com/office/drawing/2014/main" id="{C0A86216-2725-654D-F9A6-980A00A14137}"/>
              </a:ext>
            </a:extLst>
          </p:cNvPr>
          <p:cNvSpPr/>
          <p:nvPr/>
        </p:nvSpPr>
        <p:spPr>
          <a:xfrm>
            <a:off x="2348644" y="197080"/>
            <a:ext cx="7738781" cy="728995"/>
          </a:xfrm>
          <a:prstGeom prst="roundRect">
            <a:avLst>
              <a:gd name="adj" fmla="val 26685"/>
            </a:avLst>
          </a:prstGeom>
          <a:solidFill>
            <a:srgbClr val="0834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8344D"/>
              </a:solidFill>
              <a:latin typeface="Poppins" panose="00000500000000000000" pitchFamily="2" charset="0"/>
              <a:cs typeface="Poppins" panose="00000500000000000000" pitchFamily="2" charset="0"/>
            </a:endParaRPr>
          </a:p>
        </p:txBody>
      </p:sp>
      <p:sp>
        <p:nvSpPr>
          <p:cNvPr id="1654" name="Google Shape;1654;g2407a4064d3_0_293"/>
          <p:cNvSpPr txBox="1"/>
          <p:nvPr/>
        </p:nvSpPr>
        <p:spPr>
          <a:xfrm>
            <a:off x="323542" y="169492"/>
            <a:ext cx="9604228" cy="762550"/>
          </a:xfrm>
          <a:prstGeom prst="rect">
            <a:avLst/>
          </a:prstGeom>
          <a:noFill/>
          <a:ln>
            <a:noFill/>
          </a:ln>
        </p:spPr>
        <p:txBody>
          <a:bodyPr spcFirstLastPara="1" wrap="square" lIns="99775" tIns="99775" rIns="99775" bIns="99775" anchor="ctr" anchorCtr="0">
            <a:noAutofit/>
          </a:bodyPr>
          <a:lstStyle/>
          <a:p>
            <a:pPr marL="0" marR="0" lvl="0" indent="0" algn="ctr" rtl="0">
              <a:lnSpc>
                <a:spcPct val="115000"/>
              </a:lnSpc>
              <a:spcBef>
                <a:spcPts val="0"/>
              </a:spcBef>
              <a:spcAft>
                <a:spcPts val="0"/>
              </a:spcAft>
              <a:buClr>
                <a:schemeClr val="lt1"/>
              </a:buClr>
              <a:buSzPts val="990"/>
              <a:buFont typeface="Calibri"/>
              <a:buNone/>
            </a:pPr>
            <a:r>
              <a:rPr lang="en-US" sz="1800" b="1" dirty="0">
                <a:solidFill>
                  <a:schemeClr val="accent3"/>
                </a:solidFill>
                <a:latin typeface="Poppins" panose="00000500000000000000" pitchFamily="2" charset="0"/>
                <a:ea typeface="Lato"/>
                <a:cs typeface="Poppins" panose="00000500000000000000" pitchFamily="2" charset="0"/>
                <a:sym typeface="Lato"/>
              </a:rPr>
              <a:t>East Coast Tech Start-Up</a:t>
            </a:r>
            <a:r>
              <a:rPr lang="en-US" b="1" dirty="0">
                <a:solidFill>
                  <a:schemeClr val="accent3"/>
                </a:solidFill>
                <a:latin typeface="Poppins" panose="00000500000000000000" pitchFamily="2" charset="0"/>
                <a:ea typeface="Lato"/>
                <a:cs typeface="Poppins" panose="00000500000000000000" pitchFamily="2" charset="0"/>
                <a:sym typeface="Lato"/>
              </a:rPr>
              <a:t>  </a:t>
            </a:r>
            <a:r>
              <a:rPr lang="en-US" sz="1400" u="none" dirty="0">
                <a:solidFill>
                  <a:schemeClr val="accent3"/>
                </a:solidFill>
                <a:latin typeface="Poppins" panose="00000500000000000000" pitchFamily="2" charset="0"/>
                <a:ea typeface="Lato"/>
                <a:cs typeface="Poppins" panose="00000500000000000000" pitchFamily="2" charset="0"/>
                <a:sym typeface="Lato"/>
              </a:rPr>
              <a:t>|</a:t>
            </a:r>
            <a:r>
              <a:rPr lang="en-US" sz="1400" i="1" u="none" dirty="0">
                <a:solidFill>
                  <a:schemeClr val="accent3"/>
                </a:solidFill>
                <a:latin typeface="Poppins" panose="00000500000000000000" pitchFamily="2" charset="0"/>
                <a:ea typeface="Lato"/>
                <a:cs typeface="Poppins" panose="00000500000000000000" pitchFamily="2" charset="0"/>
                <a:sym typeface="Lato"/>
              </a:rPr>
              <a:t> </a:t>
            </a:r>
            <a:r>
              <a:rPr lang="en-US" b="1" dirty="0">
                <a:solidFill>
                  <a:schemeClr val="accent3"/>
                </a:solidFill>
                <a:latin typeface="Poppins" panose="00000500000000000000" pitchFamily="2" charset="0"/>
                <a:ea typeface="Lato"/>
                <a:cs typeface="Poppins" panose="00000500000000000000" pitchFamily="2" charset="0"/>
                <a:sym typeface="Lato"/>
              </a:rPr>
              <a:t>HubSpot user </a:t>
            </a:r>
            <a:r>
              <a:rPr lang="en-US" sz="1400" u="none" dirty="0">
                <a:solidFill>
                  <a:schemeClr val="accent3"/>
                </a:solidFill>
                <a:latin typeface="Poppins" panose="00000500000000000000" pitchFamily="2" charset="0"/>
                <a:ea typeface="Lato"/>
                <a:cs typeface="Poppins" panose="00000500000000000000" pitchFamily="2" charset="0"/>
                <a:sym typeface="Lato"/>
              </a:rPr>
              <a:t>|</a:t>
            </a:r>
            <a:r>
              <a:rPr lang="en-US" sz="1400" i="1" dirty="0">
                <a:solidFill>
                  <a:schemeClr val="accent3"/>
                </a:solidFill>
                <a:latin typeface="Poppins" panose="00000500000000000000" pitchFamily="2" charset="0"/>
                <a:ea typeface="Lato"/>
                <a:cs typeface="Poppins" panose="00000500000000000000" pitchFamily="2" charset="0"/>
                <a:sym typeface="Lato"/>
              </a:rPr>
              <a:t> </a:t>
            </a:r>
            <a:r>
              <a:rPr lang="en-US" b="1" dirty="0">
                <a:solidFill>
                  <a:schemeClr val="accent3"/>
                </a:solidFill>
                <a:latin typeface="Poppins" panose="00000500000000000000" pitchFamily="2" charset="0"/>
                <a:ea typeface="Lato"/>
                <a:cs typeface="Poppins" panose="00000500000000000000" pitchFamily="2" charset="0"/>
                <a:sym typeface="Lato"/>
              </a:rPr>
              <a:t>SEO + PPC + PMM + Inbound use case</a:t>
            </a:r>
            <a:endParaRPr b="1" dirty="0">
              <a:solidFill>
                <a:schemeClr val="accent3"/>
              </a:solidFill>
              <a:latin typeface="Poppins" panose="00000500000000000000" pitchFamily="2" charset="0"/>
              <a:ea typeface="Lato"/>
              <a:cs typeface="Poppins" panose="00000500000000000000" pitchFamily="2" charset="0"/>
              <a:sym typeface="Lato"/>
            </a:endParaRPr>
          </a:p>
        </p:txBody>
      </p:sp>
      <p:sp>
        <p:nvSpPr>
          <p:cNvPr id="10" name="Rectangle: Rounded Corners 12">
            <a:extLst>
              <a:ext uri="{FF2B5EF4-FFF2-40B4-BE49-F238E27FC236}">
                <a16:creationId xmlns:a16="http://schemas.microsoft.com/office/drawing/2014/main" id="{AF5C0C6F-26D1-C489-3496-AA3DD87E9EC8}"/>
              </a:ext>
            </a:extLst>
          </p:cNvPr>
          <p:cNvSpPr/>
          <p:nvPr/>
        </p:nvSpPr>
        <p:spPr>
          <a:xfrm>
            <a:off x="2809785" y="3919294"/>
            <a:ext cx="2114834" cy="2660498"/>
          </a:xfrm>
          <a:prstGeom prst="roundRect">
            <a:avLst>
              <a:gd name="adj" fmla="val 6775"/>
            </a:avLst>
          </a:prstGeom>
          <a:solidFill>
            <a:schemeClr val="accent2">
              <a:alpha val="895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Poppins" panose="00000500000000000000" pitchFamily="2" charset="0"/>
              <a:cs typeface="Poppins" panose="00000500000000000000" pitchFamily="2" charset="0"/>
            </a:endParaRPr>
          </a:p>
        </p:txBody>
      </p:sp>
      <p:sp>
        <p:nvSpPr>
          <p:cNvPr id="12" name="Rectangle: Rounded Corners 12">
            <a:extLst>
              <a:ext uri="{FF2B5EF4-FFF2-40B4-BE49-F238E27FC236}">
                <a16:creationId xmlns:a16="http://schemas.microsoft.com/office/drawing/2014/main" id="{2FE561C4-77AC-4F79-A05E-6CF2AFE6529D}"/>
              </a:ext>
            </a:extLst>
          </p:cNvPr>
          <p:cNvSpPr/>
          <p:nvPr/>
        </p:nvSpPr>
        <p:spPr>
          <a:xfrm>
            <a:off x="2810643" y="3895842"/>
            <a:ext cx="2114834" cy="419135"/>
          </a:xfrm>
          <a:prstGeom prst="roundRect">
            <a:avLst>
              <a:gd name="adj" fmla="val 22649"/>
            </a:avLst>
          </a:prstGeom>
          <a:solidFill>
            <a:srgbClr val="0834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b="1" u="none" dirty="0">
                <a:solidFill>
                  <a:schemeClr val="bg1"/>
                </a:solidFill>
                <a:latin typeface="Poppins" panose="00000500000000000000" pitchFamily="2" charset="0"/>
                <a:ea typeface="Lato"/>
                <a:cs typeface="Poppins" panose="00000500000000000000" pitchFamily="2" charset="0"/>
                <a:sym typeface="Lato"/>
              </a:rPr>
              <a:t>Headcount</a:t>
            </a:r>
            <a:endParaRPr lang="en-GB" sz="880" dirty="0">
              <a:solidFill>
                <a:schemeClr val="bg1"/>
              </a:solidFill>
              <a:latin typeface="Poppins" panose="00000500000000000000" pitchFamily="2" charset="0"/>
              <a:ea typeface="Lato"/>
              <a:cs typeface="Poppins" panose="00000500000000000000" pitchFamily="2" charset="0"/>
              <a:sym typeface="Lato"/>
            </a:endParaRPr>
          </a:p>
        </p:txBody>
      </p:sp>
      <p:sp>
        <p:nvSpPr>
          <p:cNvPr id="13" name="Rectangle: Rounded Corners 12">
            <a:extLst>
              <a:ext uri="{FF2B5EF4-FFF2-40B4-BE49-F238E27FC236}">
                <a16:creationId xmlns:a16="http://schemas.microsoft.com/office/drawing/2014/main" id="{389B29AC-2D85-BA1C-15B5-20197CC02B6B}"/>
              </a:ext>
            </a:extLst>
          </p:cNvPr>
          <p:cNvSpPr/>
          <p:nvPr/>
        </p:nvSpPr>
        <p:spPr>
          <a:xfrm>
            <a:off x="5048107" y="1092636"/>
            <a:ext cx="2114834" cy="2660498"/>
          </a:xfrm>
          <a:prstGeom prst="roundRect">
            <a:avLst>
              <a:gd name="adj" fmla="val 6775"/>
            </a:avLst>
          </a:prstGeom>
          <a:solidFill>
            <a:schemeClr val="accent2">
              <a:alpha val="895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Poppins" panose="00000500000000000000" pitchFamily="2" charset="0"/>
              <a:cs typeface="Poppins" panose="00000500000000000000" pitchFamily="2" charset="0"/>
            </a:endParaRPr>
          </a:p>
        </p:txBody>
      </p:sp>
      <p:sp>
        <p:nvSpPr>
          <p:cNvPr id="15" name="Rectangle: Rounded Corners 12">
            <a:extLst>
              <a:ext uri="{FF2B5EF4-FFF2-40B4-BE49-F238E27FC236}">
                <a16:creationId xmlns:a16="http://schemas.microsoft.com/office/drawing/2014/main" id="{42A6E1C4-1F29-C570-08B5-A1A6B7107670}"/>
              </a:ext>
            </a:extLst>
          </p:cNvPr>
          <p:cNvSpPr/>
          <p:nvPr/>
        </p:nvSpPr>
        <p:spPr>
          <a:xfrm>
            <a:off x="5048965" y="1069184"/>
            <a:ext cx="2114834" cy="419135"/>
          </a:xfrm>
          <a:prstGeom prst="roundRect">
            <a:avLst>
              <a:gd name="adj" fmla="val 22649"/>
            </a:avLst>
          </a:prstGeom>
          <a:solidFill>
            <a:srgbClr val="0834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b="1" dirty="0">
                <a:solidFill>
                  <a:schemeClr val="bg1"/>
                </a:solidFill>
                <a:latin typeface="Poppins" panose="00000500000000000000" pitchFamily="2" charset="0"/>
                <a:ea typeface="Lato"/>
                <a:cs typeface="Poppins" panose="00000500000000000000" pitchFamily="2" charset="0"/>
                <a:sym typeface="Lato"/>
              </a:rPr>
              <a:t>Industries</a:t>
            </a:r>
            <a:endParaRPr lang="en-GB" sz="880" dirty="0">
              <a:solidFill>
                <a:schemeClr val="bg1"/>
              </a:solidFill>
              <a:latin typeface="Poppins" panose="00000500000000000000" pitchFamily="2" charset="0"/>
              <a:ea typeface="Lato"/>
              <a:cs typeface="Poppins" panose="00000500000000000000" pitchFamily="2" charset="0"/>
              <a:sym typeface="Lato"/>
            </a:endParaRPr>
          </a:p>
        </p:txBody>
      </p:sp>
      <p:sp>
        <p:nvSpPr>
          <p:cNvPr id="25" name="Rectangle: Rounded Corners 12">
            <a:extLst>
              <a:ext uri="{FF2B5EF4-FFF2-40B4-BE49-F238E27FC236}">
                <a16:creationId xmlns:a16="http://schemas.microsoft.com/office/drawing/2014/main" id="{67BC6B54-B187-AAF7-1DC1-A884E50865B9}"/>
              </a:ext>
            </a:extLst>
          </p:cNvPr>
          <p:cNvSpPr/>
          <p:nvPr/>
        </p:nvSpPr>
        <p:spPr>
          <a:xfrm>
            <a:off x="5034461" y="3919294"/>
            <a:ext cx="2114834" cy="2660498"/>
          </a:xfrm>
          <a:prstGeom prst="roundRect">
            <a:avLst>
              <a:gd name="adj" fmla="val 6775"/>
            </a:avLst>
          </a:prstGeom>
          <a:solidFill>
            <a:schemeClr val="accent2">
              <a:alpha val="895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Poppins" panose="00000500000000000000" pitchFamily="2" charset="0"/>
              <a:cs typeface="Poppins" panose="00000500000000000000" pitchFamily="2" charset="0"/>
            </a:endParaRPr>
          </a:p>
        </p:txBody>
      </p:sp>
      <p:sp>
        <p:nvSpPr>
          <p:cNvPr id="27" name="Rectangle: Rounded Corners 12">
            <a:extLst>
              <a:ext uri="{FF2B5EF4-FFF2-40B4-BE49-F238E27FC236}">
                <a16:creationId xmlns:a16="http://schemas.microsoft.com/office/drawing/2014/main" id="{D842E8C1-983B-BF30-0F13-44305DFDB211}"/>
              </a:ext>
            </a:extLst>
          </p:cNvPr>
          <p:cNvSpPr/>
          <p:nvPr/>
        </p:nvSpPr>
        <p:spPr>
          <a:xfrm>
            <a:off x="5035319" y="3895842"/>
            <a:ext cx="2114834" cy="419135"/>
          </a:xfrm>
          <a:prstGeom prst="roundRect">
            <a:avLst>
              <a:gd name="adj" fmla="val 22649"/>
            </a:avLst>
          </a:prstGeom>
          <a:solidFill>
            <a:srgbClr val="0834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b="1" u="none" dirty="0">
                <a:solidFill>
                  <a:schemeClr val="bg1"/>
                </a:solidFill>
                <a:latin typeface="Poppins" panose="00000500000000000000" pitchFamily="2" charset="0"/>
                <a:ea typeface="Lato"/>
                <a:cs typeface="Poppins" panose="00000500000000000000" pitchFamily="2" charset="0"/>
                <a:sym typeface="Lato"/>
              </a:rPr>
              <a:t>Technologies</a:t>
            </a:r>
            <a:endParaRPr lang="en-GB" sz="880" dirty="0">
              <a:solidFill>
                <a:schemeClr val="bg1"/>
              </a:solidFill>
              <a:latin typeface="Poppins" panose="00000500000000000000" pitchFamily="2" charset="0"/>
              <a:ea typeface="Lato"/>
              <a:cs typeface="Poppins" panose="00000500000000000000" pitchFamily="2" charset="0"/>
              <a:sym typeface="Lato"/>
            </a:endParaRPr>
          </a:p>
        </p:txBody>
      </p:sp>
      <p:sp>
        <p:nvSpPr>
          <p:cNvPr id="31" name="Rectangle: Rounded Corners 12">
            <a:extLst>
              <a:ext uri="{FF2B5EF4-FFF2-40B4-BE49-F238E27FC236}">
                <a16:creationId xmlns:a16="http://schemas.microsoft.com/office/drawing/2014/main" id="{64ECEDD3-C09F-137B-49B7-67AC16F21413}"/>
              </a:ext>
            </a:extLst>
          </p:cNvPr>
          <p:cNvSpPr/>
          <p:nvPr/>
        </p:nvSpPr>
        <p:spPr>
          <a:xfrm>
            <a:off x="7306538" y="1092636"/>
            <a:ext cx="2114834" cy="2660498"/>
          </a:xfrm>
          <a:prstGeom prst="roundRect">
            <a:avLst>
              <a:gd name="adj" fmla="val 6775"/>
            </a:avLst>
          </a:prstGeom>
          <a:solidFill>
            <a:schemeClr val="accent2">
              <a:alpha val="895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Poppins" panose="00000500000000000000" pitchFamily="2" charset="0"/>
              <a:cs typeface="Poppins" panose="00000500000000000000" pitchFamily="2" charset="0"/>
            </a:endParaRPr>
          </a:p>
        </p:txBody>
      </p:sp>
      <p:sp>
        <p:nvSpPr>
          <p:cNvPr id="33" name="Rectangle: Rounded Corners 12">
            <a:extLst>
              <a:ext uri="{FF2B5EF4-FFF2-40B4-BE49-F238E27FC236}">
                <a16:creationId xmlns:a16="http://schemas.microsoft.com/office/drawing/2014/main" id="{C5CF11DB-CC06-6546-FAA6-EAC87F7EB01E}"/>
              </a:ext>
            </a:extLst>
          </p:cNvPr>
          <p:cNvSpPr/>
          <p:nvPr/>
        </p:nvSpPr>
        <p:spPr>
          <a:xfrm>
            <a:off x="7307396" y="1069184"/>
            <a:ext cx="2114834" cy="419135"/>
          </a:xfrm>
          <a:prstGeom prst="roundRect">
            <a:avLst>
              <a:gd name="adj" fmla="val 22649"/>
            </a:avLst>
          </a:prstGeom>
          <a:solidFill>
            <a:srgbClr val="0834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b="1" u="none" dirty="0">
                <a:solidFill>
                  <a:schemeClr val="bg1"/>
                </a:solidFill>
                <a:latin typeface="Poppins" panose="00000500000000000000" pitchFamily="2" charset="0"/>
                <a:ea typeface="Lato"/>
                <a:cs typeface="Poppins" panose="00000500000000000000" pitchFamily="2" charset="0"/>
                <a:sym typeface="Lato"/>
              </a:rPr>
              <a:t>Life stage</a:t>
            </a:r>
            <a:endParaRPr lang="en-GB" sz="880" dirty="0">
              <a:solidFill>
                <a:schemeClr val="bg1"/>
              </a:solidFill>
              <a:latin typeface="Poppins" panose="00000500000000000000" pitchFamily="2" charset="0"/>
              <a:ea typeface="Lato"/>
              <a:cs typeface="Poppins" panose="00000500000000000000" pitchFamily="2" charset="0"/>
              <a:sym typeface="Lato"/>
            </a:endParaRPr>
          </a:p>
        </p:txBody>
      </p:sp>
      <p:sp>
        <p:nvSpPr>
          <p:cNvPr id="38" name="Rectangle: Rounded Corners 12">
            <a:extLst>
              <a:ext uri="{FF2B5EF4-FFF2-40B4-BE49-F238E27FC236}">
                <a16:creationId xmlns:a16="http://schemas.microsoft.com/office/drawing/2014/main" id="{8AB66819-F094-F2A8-6B15-7298231618CE}"/>
              </a:ext>
            </a:extLst>
          </p:cNvPr>
          <p:cNvSpPr/>
          <p:nvPr/>
        </p:nvSpPr>
        <p:spPr>
          <a:xfrm>
            <a:off x="7292892" y="3919294"/>
            <a:ext cx="2114834" cy="2660498"/>
          </a:xfrm>
          <a:prstGeom prst="roundRect">
            <a:avLst>
              <a:gd name="adj" fmla="val 6775"/>
            </a:avLst>
          </a:prstGeom>
          <a:solidFill>
            <a:schemeClr val="accent2">
              <a:alpha val="895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Poppins" panose="00000500000000000000" pitchFamily="2" charset="0"/>
              <a:cs typeface="Poppins" panose="00000500000000000000" pitchFamily="2" charset="0"/>
            </a:endParaRPr>
          </a:p>
        </p:txBody>
      </p:sp>
      <p:sp>
        <p:nvSpPr>
          <p:cNvPr id="43" name="Rectangle: Rounded Corners 12">
            <a:extLst>
              <a:ext uri="{FF2B5EF4-FFF2-40B4-BE49-F238E27FC236}">
                <a16:creationId xmlns:a16="http://schemas.microsoft.com/office/drawing/2014/main" id="{020FDB50-D750-E7D8-47D5-845B8B6F2E84}"/>
              </a:ext>
            </a:extLst>
          </p:cNvPr>
          <p:cNvSpPr/>
          <p:nvPr/>
        </p:nvSpPr>
        <p:spPr>
          <a:xfrm>
            <a:off x="7293750" y="3895842"/>
            <a:ext cx="2114834" cy="419135"/>
          </a:xfrm>
          <a:prstGeom prst="roundRect">
            <a:avLst>
              <a:gd name="adj" fmla="val 22649"/>
            </a:avLst>
          </a:prstGeom>
          <a:solidFill>
            <a:srgbClr val="0834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b="1" u="none" dirty="0">
                <a:solidFill>
                  <a:schemeClr val="bg1"/>
                </a:solidFill>
                <a:latin typeface="Poppins" panose="00000500000000000000" pitchFamily="2" charset="0"/>
                <a:ea typeface="Lato"/>
                <a:cs typeface="Poppins" panose="00000500000000000000" pitchFamily="2" charset="0"/>
                <a:sym typeface="Lato"/>
              </a:rPr>
              <a:t>Need</a:t>
            </a:r>
            <a:endParaRPr lang="en-GB" sz="880" dirty="0">
              <a:solidFill>
                <a:schemeClr val="bg1"/>
              </a:solidFill>
              <a:latin typeface="Poppins" panose="00000500000000000000" pitchFamily="2" charset="0"/>
              <a:ea typeface="Lato"/>
              <a:cs typeface="Poppins" panose="00000500000000000000" pitchFamily="2" charset="0"/>
              <a:sym typeface="Lato"/>
            </a:endParaRPr>
          </a:p>
        </p:txBody>
      </p:sp>
      <p:sp>
        <p:nvSpPr>
          <p:cNvPr id="45" name="Rectangle: Rounded Corners 44">
            <a:extLst>
              <a:ext uri="{FF2B5EF4-FFF2-40B4-BE49-F238E27FC236}">
                <a16:creationId xmlns:a16="http://schemas.microsoft.com/office/drawing/2014/main" id="{2A63B91E-FCEB-C1CD-BEB3-70BBCFAA016D}"/>
              </a:ext>
            </a:extLst>
          </p:cNvPr>
          <p:cNvSpPr/>
          <p:nvPr/>
        </p:nvSpPr>
        <p:spPr>
          <a:xfrm>
            <a:off x="9531214" y="1092636"/>
            <a:ext cx="2114834" cy="2660498"/>
          </a:xfrm>
          <a:prstGeom prst="roundRect">
            <a:avLst>
              <a:gd name="adj" fmla="val 6775"/>
            </a:avLst>
          </a:prstGeom>
          <a:solidFill>
            <a:schemeClr val="accent2">
              <a:alpha val="895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Poppins" panose="00000500000000000000" pitchFamily="2" charset="0"/>
              <a:cs typeface="Poppins" panose="00000500000000000000" pitchFamily="2" charset="0"/>
            </a:endParaRPr>
          </a:p>
        </p:txBody>
      </p:sp>
      <p:sp>
        <p:nvSpPr>
          <p:cNvPr id="47" name="Rectangle: Rounded Corners 12">
            <a:extLst>
              <a:ext uri="{FF2B5EF4-FFF2-40B4-BE49-F238E27FC236}">
                <a16:creationId xmlns:a16="http://schemas.microsoft.com/office/drawing/2014/main" id="{702D0674-9E21-E404-B3E1-AD075351A9CE}"/>
              </a:ext>
            </a:extLst>
          </p:cNvPr>
          <p:cNvSpPr/>
          <p:nvPr/>
        </p:nvSpPr>
        <p:spPr>
          <a:xfrm>
            <a:off x="9532072" y="1069184"/>
            <a:ext cx="2114834" cy="419135"/>
          </a:xfrm>
          <a:prstGeom prst="roundRect">
            <a:avLst>
              <a:gd name="adj" fmla="val 22649"/>
            </a:avLst>
          </a:prstGeom>
          <a:solidFill>
            <a:srgbClr val="0834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b="1" dirty="0">
                <a:solidFill>
                  <a:schemeClr val="bg1"/>
                </a:solidFill>
                <a:latin typeface="Poppins" panose="00000500000000000000" pitchFamily="2" charset="0"/>
                <a:ea typeface="Lato"/>
                <a:cs typeface="Poppins" panose="00000500000000000000" pitchFamily="2" charset="0"/>
                <a:sym typeface="Lato"/>
              </a:rPr>
              <a:t>Revenue</a:t>
            </a:r>
            <a:endParaRPr lang="en-GB" sz="880" dirty="0">
              <a:solidFill>
                <a:schemeClr val="bg1"/>
              </a:solidFill>
              <a:latin typeface="Poppins" panose="00000500000000000000" pitchFamily="2" charset="0"/>
              <a:ea typeface="Lato"/>
              <a:cs typeface="Poppins" panose="00000500000000000000" pitchFamily="2" charset="0"/>
              <a:sym typeface="Lato"/>
            </a:endParaRPr>
          </a:p>
        </p:txBody>
      </p:sp>
      <p:sp>
        <p:nvSpPr>
          <p:cNvPr id="48" name="Rectangle: Rounded Corners 12">
            <a:extLst>
              <a:ext uri="{FF2B5EF4-FFF2-40B4-BE49-F238E27FC236}">
                <a16:creationId xmlns:a16="http://schemas.microsoft.com/office/drawing/2014/main" id="{879A9DE8-6115-4903-29D4-A614D4E830CF}"/>
              </a:ext>
            </a:extLst>
          </p:cNvPr>
          <p:cNvSpPr/>
          <p:nvPr/>
        </p:nvSpPr>
        <p:spPr>
          <a:xfrm>
            <a:off x="9517568" y="3919294"/>
            <a:ext cx="2114834" cy="2660498"/>
          </a:xfrm>
          <a:prstGeom prst="roundRect">
            <a:avLst>
              <a:gd name="adj" fmla="val 6775"/>
            </a:avLst>
          </a:prstGeom>
          <a:solidFill>
            <a:schemeClr val="accent2">
              <a:alpha val="895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Poppins" panose="00000500000000000000" pitchFamily="2" charset="0"/>
              <a:cs typeface="Poppins" panose="00000500000000000000" pitchFamily="2" charset="0"/>
            </a:endParaRPr>
          </a:p>
        </p:txBody>
      </p:sp>
      <p:sp>
        <p:nvSpPr>
          <p:cNvPr id="50" name="Rectangle: Rounded Corners 12">
            <a:extLst>
              <a:ext uri="{FF2B5EF4-FFF2-40B4-BE49-F238E27FC236}">
                <a16:creationId xmlns:a16="http://schemas.microsoft.com/office/drawing/2014/main" id="{ED14F39A-3BF3-E1B2-A8EB-D0AB9C02DBEF}"/>
              </a:ext>
            </a:extLst>
          </p:cNvPr>
          <p:cNvSpPr/>
          <p:nvPr/>
        </p:nvSpPr>
        <p:spPr>
          <a:xfrm>
            <a:off x="9518426" y="3895842"/>
            <a:ext cx="2114834" cy="419135"/>
          </a:xfrm>
          <a:prstGeom prst="roundRect">
            <a:avLst>
              <a:gd name="adj" fmla="val 22649"/>
            </a:avLst>
          </a:prstGeom>
          <a:solidFill>
            <a:srgbClr val="0834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b="1" u="none" dirty="0">
                <a:solidFill>
                  <a:schemeClr val="bg1"/>
                </a:solidFill>
                <a:latin typeface="Poppins" panose="00000500000000000000" pitchFamily="2" charset="0"/>
                <a:ea typeface="Lato"/>
                <a:cs typeface="Poppins" panose="00000500000000000000" pitchFamily="2" charset="0"/>
                <a:sym typeface="Lato"/>
              </a:rPr>
              <a:t>Use case</a:t>
            </a:r>
            <a:endParaRPr lang="en-GB" sz="880" dirty="0">
              <a:solidFill>
                <a:schemeClr val="bg1"/>
              </a:solidFill>
              <a:latin typeface="Poppins" panose="00000500000000000000" pitchFamily="2" charset="0"/>
              <a:ea typeface="Lato"/>
              <a:cs typeface="Poppins" panose="00000500000000000000" pitchFamily="2" charset="0"/>
              <a:sym typeface="Lato"/>
            </a:endParaRPr>
          </a:p>
        </p:txBody>
      </p:sp>
      <p:pic>
        <p:nvPicPr>
          <p:cNvPr id="52" name="Graphic 51" descr="Marker outline">
            <a:extLst>
              <a:ext uri="{FF2B5EF4-FFF2-40B4-BE49-F238E27FC236}">
                <a16:creationId xmlns:a16="http://schemas.microsoft.com/office/drawing/2014/main" id="{EEDCF5D0-DDA4-0BD1-CB17-E178137B19A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846222" y="1061057"/>
            <a:ext cx="429560" cy="429560"/>
          </a:xfrm>
          <a:prstGeom prst="rect">
            <a:avLst/>
          </a:prstGeom>
        </p:spPr>
      </p:pic>
      <p:pic>
        <p:nvPicPr>
          <p:cNvPr id="53" name="Graphic 52" descr="Users outline">
            <a:extLst>
              <a:ext uri="{FF2B5EF4-FFF2-40B4-BE49-F238E27FC236}">
                <a16:creationId xmlns:a16="http://schemas.microsoft.com/office/drawing/2014/main" id="{B03E8658-70FF-DB78-6D0D-9D53C9AF169F}"/>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826166" y="3903329"/>
            <a:ext cx="409159" cy="409159"/>
          </a:xfrm>
          <a:prstGeom prst="rect">
            <a:avLst/>
          </a:prstGeom>
        </p:spPr>
      </p:pic>
      <p:pic>
        <p:nvPicPr>
          <p:cNvPr id="54" name="Graphic 53" descr="City outline">
            <a:extLst>
              <a:ext uri="{FF2B5EF4-FFF2-40B4-BE49-F238E27FC236}">
                <a16:creationId xmlns:a16="http://schemas.microsoft.com/office/drawing/2014/main" id="{F9273705-020B-B13A-3D3F-13AD8F44E5B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5075267" y="1064705"/>
            <a:ext cx="429560" cy="429560"/>
          </a:xfrm>
          <a:prstGeom prst="rect">
            <a:avLst/>
          </a:prstGeom>
        </p:spPr>
      </p:pic>
      <p:pic>
        <p:nvPicPr>
          <p:cNvPr id="55" name="Graphic 54" descr="Mining tools outline">
            <a:extLst>
              <a:ext uri="{FF2B5EF4-FFF2-40B4-BE49-F238E27FC236}">
                <a16:creationId xmlns:a16="http://schemas.microsoft.com/office/drawing/2014/main" id="{39CC20BE-A8E9-0509-959B-B1C82D41E2E5}"/>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5071086" y="3932377"/>
            <a:ext cx="344348" cy="344348"/>
          </a:xfrm>
          <a:prstGeom prst="rect">
            <a:avLst/>
          </a:prstGeom>
        </p:spPr>
      </p:pic>
      <p:pic>
        <p:nvPicPr>
          <p:cNvPr id="56" name="Graphic 55" descr="Plant outline">
            <a:extLst>
              <a:ext uri="{FF2B5EF4-FFF2-40B4-BE49-F238E27FC236}">
                <a16:creationId xmlns:a16="http://schemas.microsoft.com/office/drawing/2014/main" id="{9EA13995-B961-C252-E192-52D96CC0DF5F}"/>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7352488" y="1080107"/>
            <a:ext cx="393093" cy="393093"/>
          </a:xfrm>
          <a:prstGeom prst="rect">
            <a:avLst/>
          </a:prstGeom>
        </p:spPr>
      </p:pic>
      <p:pic>
        <p:nvPicPr>
          <p:cNvPr id="57" name="Graphic 56" descr="Link outline">
            <a:extLst>
              <a:ext uri="{FF2B5EF4-FFF2-40B4-BE49-F238E27FC236}">
                <a16:creationId xmlns:a16="http://schemas.microsoft.com/office/drawing/2014/main" id="{BD310EFA-1FCF-64E0-F065-C6C2C51F2679}"/>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7342963" y="3917853"/>
            <a:ext cx="373396" cy="373396"/>
          </a:xfrm>
          <a:prstGeom prst="rect">
            <a:avLst/>
          </a:prstGeom>
        </p:spPr>
      </p:pic>
      <p:pic>
        <p:nvPicPr>
          <p:cNvPr id="58" name="Graphic 57" descr="Dollar outline">
            <a:extLst>
              <a:ext uri="{FF2B5EF4-FFF2-40B4-BE49-F238E27FC236}">
                <a16:creationId xmlns:a16="http://schemas.microsoft.com/office/drawing/2014/main" id="{D72AF56C-6C3E-330B-BE9F-73F5E9A857A5}"/>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9572008" y="1093280"/>
            <a:ext cx="376745" cy="376745"/>
          </a:xfrm>
          <a:prstGeom prst="rect">
            <a:avLst/>
          </a:prstGeom>
        </p:spPr>
      </p:pic>
      <p:pic>
        <p:nvPicPr>
          <p:cNvPr id="59" name="Graphic 58" descr="Inventory outline">
            <a:extLst>
              <a:ext uri="{FF2B5EF4-FFF2-40B4-BE49-F238E27FC236}">
                <a16:creationId xmlns:a16="http://schemas.microsoft.com/office/drawing/2014/main" id="{CA71E63F-1BA5-A3D4-CDAB-D93AC90BEAD5}"/>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9572008" y="3941902"/>
            <a:ext cx="328473" cy="328473"/>
          </a:xfrm>
          <a:prstGeom prst="rect">
            <a:avLst/>
          </a:prstGeom>
        </p:spPr>
      </p:pic>
      <p:sp>
        <p:nvSpPr>
          <p:cNvPr id="61" name="TextBox 60">
            <a:extLst>
              <a:ext uri="{FF2B5EF4-FFF2-40B4-BE49-F238E27FC236}">
                <a16:creationId xmlns:a16="http://schemas.microsoft.com/office/drawing/2014/main" id="{8766778F-A699-B18B-700B-C02C0EF37B6B}"/>
              </a:ext>
            </a:extLst>
          </p:cNvPr>
          <p:cNvSpPr txBox="1"/>
          <p:nvPr/>
        </p:nvSpPr>
        <p:spPr>
          <a:xfrm>
            <a:off x="3055176" y="1511344"/>
            <a:ext cx="839203" cy="261610"/>
          </a:xfrm>
          <a:prstGeom prst="rect">
            <a:avLst/>
          </a:prstGeom>
          <a:noFill/>
        </p:spPr>
        <p:txBody>
          <a:bodyPr wrap="square">
            <a:spAutoFit/>
          </a:bodyPr>
          <a:lstStyle/>
          <a:p>
            <a:r>
              <a:rPr lang="en-GB" sz="1100" b="1" dirty="0">
                <a:solidFill>
                  <a:schemeClr val="bg1"/>
                </a:solidFill>
                <a:latin typeface="Poppins SemiBold" panose="00000700000000000000" pitchFamily="2" charset="0"/>
                <a:ea typeface="Lato"/>
                <a:cs typeface="Poppins SemiBold" panose="00000700000000000000" pitchFamily="2" charset="0"/>
                <a:sym typeface="Lato"/>
              </a:rPr>
              <a:t>Look for:</a:t>
            </a:r>
            <a:endParaRPr lang="en-US" sz="1100" dirty="0">
              <a:latin typeface="Poppins SemiBold" panose="00000700000000000000" pitchFamily="2" charset="0"/>
              <a:cs typeface="Poppins SemiBold" panose="00000700000000000000" pitchFamily="2" charset="0"/>
            </a:endParaRPr>
          </a:p>
        </p:txBody>
      </p:sp>
      <p:sp>
        <p:nvSpPr>
          <p:cNvPr id="62" name="TextBox 61">
            <a:extLst>
              <a:ext uri="{FF2B5EF4-FFF2-40B4-BE49-F238E27FC236}">
                <a16:creationId xmlns:a16="http://schemas.microsoft.com/office/drawing/2014/main" id="{711E316B-C340-204C-0C00-CEDB92625A8E}"/>
              </a:ext>
            </a:extLst>
          </p:cNvPr>
          <p:cNvSpPr txBox="1"/>
          <p:nvPr/>
        </p:nvSpPr>
        <p:spPr>
          <a:xfrm>
            <a:off x="3061002" y="2784777"/>
            <a:ext cx="1005672" cy="261610"/>
          </a:xfrm>
          <a:prstGeom prst="rect">
            <a:avLst/>
          </a:prstGeom>
          <a:noFill/>
        </p:spPr>
        <p:txBody>
          <a:bodyPr wrap="square">
            <a:spAutoFit/>
          </a:bodyPr>
          <a:lstStyle/>
          <a:p>
            <a:r>
              <a:rPr lang="en-GB" sz="1100" b="1" dirty="0">
                <a:solidFill>
                  <a:schemeClr val="bg1"/>
                </a:solidFill>
                <a:latin typeface="Poppins SemiBold" panose="00000700000000000000" pitchFamily="2" charset="0"/>
                <a:ea typeface="Lato"/>
                <a:cs typeface="Poppins SemiBold" panose="00000700000000000000" pitchFamily="2" charset="0"/>
                <a:sym typeface="Lato"/>
              </a:rPr>
              <a:t>Avoid:</a:t>
            </a:r>
            <a:endParaRPr lang="en-US" sz="1100" dirty="0">
              <a:latin typeface="Poppins SemiBold" panose="00000700000000000000" pitchFamily="2" charset="0"/>
              <a:cs typeface="Poppins SemiBold" panose="00000700000000000000" pitchFamily="2" charset="0"/>
            </a:endParaRPr>
          </a:p>
        </p:txBody>
      </p:sp>
      <p:sp>
        <p:nvSpPr>
          <p:cNvPr id="63" name="Google Shape;1656;g2407a4064d3_0_293">
            <a:extLst>
              <a:ext uri="{FF2B5EF4-FFF2-40B4-BE49-F238E27FC236}">
                <a16:creationId xmlns:a16="http://schemas.microsoft.com/office/drawing/2014/main" id="{C23DC56E-18DE-B17C-0DD2-91F6608D873F}"/>
              </a:ext>
            </a:extLst>
          </p:cNvPr>
          <p:cNvSpPr txBox="1"/>
          <p:nvPr/>
        </p:nvSpPr>
        <p:spPr>
          <a:xfrm>
            <a:off x="2885998" y="2918472"/>
            <a:ext cx="2013550" cy="1342200"/>
          </a:xfrm>
          <a:prstGeom prst="rect">
            <a:avLst/>
          </a:prstGeom>
          <a:noFill/>
          <a:ln>
            <a:noFill/>
          </a:ln>
        </p:spPr>
        <p:txBody>
          <a:bodyPr spcFirstLastPara="1" wrap="square" lIns="80650" tIns="80650" rIns="80650" bIns="80650" anchor="t" anchorCtr="0">
            <a:noAutofit/>
          </a:bodyPr>
          <a:lstStyle/>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United States – West Coast and Mid-West</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France</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Belgium</a:t>
            </a:r>
          </a:p>
          <a:p>
            <a:pPr marL="171450" marR="0" lvl="0" indent="-171450" algn="l" rtl="0">
              <a:lnSpc>
                <a:spcPct val="107000"/>
              </a:lnSpc>
              <a:spcBef>
                <a:spcPts val="0"/>
              </a:spcBef>
              <a:spcAft>
                <a:spcPts val="0"/>
              </a:spcAft>
              <a:buFont typeface="Arial" panose="020B0604020202020204" pitchFamily="34" charset="0"/>
              <a:buChar char="•"/>
            </a:pPr>
            <a:endParaRPr sz="1000" i="1" dirty="0">
              <a:solidFill>
                <a:schemeClr val="bg1"/>
              </a:solidFill>
              <a:latin typeface="Poppins" panose="00000500000000000000" pitchFamily="2" charset="0"/>
              <a:ea typeface="Lato"/>
              <a:cs typeface="Poppins" panose="00000500000000000000" pitchFamily="2" charset="0"/>
              <a:sym typeface="Lato"/>
            </a:endParaRPr>
          </a:p>
        </p:txBody>
      </p:sp>
      <p:sp>
        <p:nvSpPr>
          <p:cNvPr id="1604" name="Google Shape;1656;g2407a4064d3_0_293">
            <a:extLst>
              <a:ext uri="{FF2B5EF4-FFF2-40B4-BE49-F238E27FC236}">
                <a16:creationId xmlns:a16="http://schemas.microsoft.com/office/drawing/2014/main" id="{B3EA6A0D-12B2-884B-185B-53B0A5B431A1}"/>
              </a:ext>
            </a:extLst>
          </p:cNvPr>
          <p:cNvSpPr txBox="1"/>
          <p:nvPr/>
        </p:nvSpPr>
        <p:spPr>
          <a:xfrm>
            <a:off x="2881985" y="4456236"/>
            <a:ext cx="2013550" cy="1033563"/>
          </a:xfrm>
          <a:prstGeom prst="rect">
            <a:avLst/>
          </a:prstGeom>
          <a:noFill/>
          <a:ln>
            <a:noFill/>
          </a:ln>
        </p:spPr>
        <p:txBody>
          <a:bodyPr spcFirstLastPara="1" wrap="square" lIns="80650" tIns="80650" rIns="80650" bIns="80650" anchor="t" anchorCtr="0">
            <a:noAutofit/>
          </a:bodyPr>
          <a:lstStyle/>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5-50 employees</a:t>
            </a:r>
          </a:p>
          <a:p>
            <a:pPr marR="0" lvl="0" algn="l" rtl="0">
              <a:lnSpc>
                <a:spcPct val="107000"/>
              </a:lnSpc>
              <a:spcBef>
                <a:spcPts val="0"/>
              </a:spcBef>
              <a:spcAft>
                <a:spcPts val="0"/>
              </a:spcAft>
            </a:pPr>
            <a:endParaRPr sz="1000" i="1" dirty="0">
              <a:solidFill>
                <a:schemeClr val="bg1"/>
              </a:solidFill>
              <a:latin typeface="Poppins" panose="00000500000000000000" pitchFamily="2" charset="0"/>
              <a:ea typeface="Lato"/>
              <a:cs typeface="Poppins" panose="00000500000000000000" pitchFamily="2" charset="0"/>
              <a:sym typeface="Lato"/>
            </a:endParaRPr>
          </a:p>
        </p:txBody>
      </p:sp>
      <p:sp>
        <p:nvSpPr>
          <p:cNvPr id="1605" name="TextBox 1604">
            <a:extLst>
              <a:ext uri="{FF2B5EF4-FFF2-40B4-BE49-F238E27FC236}">
                <a16:creationId xmlns:a16="http://schemas.microsoft.com/office/drawing/2014/main" id="{808BF036-B091-60B9-3408-B85883A1C24D}"/>
              </a:ext>
            </a:extLst>
          </p:cNvPr>
          <p:cNvSpPr txBox="1"/>
          <p:nvPr/>
        </p:nvSpPr>
        <p:spPr>
          <a:xfrm>
            <a:off x="3051163" y="4334757"/>
            <a:ext cx="839203" cy="261610"/>
          </a:xfrm>
          <a:prstGeom prst="rect">
            <a:avLst/>
          </a:prstGeom>
          <a:noFill/>
        </p:spPr>
        <p:txBody>
          <a:bodyPr wrap="square">
            <a:spAutoFit/>
          </a:bodyPr>
          <a:lstStyle/>
          <a:p>
            <a:r>
              <a:rPr lang="en-GB" sz="1100" b="1" dirty="0">
                <a:solidFill>
                  <a:schemeClr val="bg1"/>
                </a:solidFill>
                <a:latin typeface="Poppins SemiBold" panose="00000700000000000000" pitchFamily="2" charset="0"/>
                <a:ea typeface="Lato"/>
                <a:cs typeface="Poppins SemiBold" panose="00000700000000000000" pitchFamily="2" charset="0"/>
                <a:sym typeface="Lato"/>
              </a:rPr>
              <a:t>Look for:</a:t>
            </a:r>
            <a:endParaRPr lang="en-US" sz="1100" dirty="0">
              <a:latin typeface="Poppins SemiBold" panose="00000700000000000000" pitchFamily="2" charset="0"/>
              <a:cs typeface="Poppins SemiBold" panose="00000700000000000000" pitchFamily="2" charset="0"/>
            </a:endParaRPr>
          </a:p>
        </p:txBody>
      </p:sp>
      <p:sp>
        <p:nvSpPr>
          <p:cNvPr id="1606" name="TextBox 1605">
            <a:extLst>
              <a:ext uri="{FF2B5EF4-FFF2-40B4-BE49-F238E27FC236}">
                <a16:creationId xmlns:a16="http://schemas.microsoft.com/office/drawing/2014/main" id="{C813621E-7151-258A-35DF-16EECE3C0581}"/>
              </a:ext>
            </a:extLst>
          </p:cNvPr>
          <p:cNvSpPr txBox="1"/>
          <p:nvPr/>
        </p:nvSpPr>
        <p:spPr>
          <a:xfrm>
            <a:off x="3056989" y="4874262"/>
            <a:ext cx="1005672" cy="261610"/>
          </a:xfrm>
          <a:prstGeom prst="rect">
            <a:avLst/>
          </a:prstGeom>
          <a:noFill/>
        </p:spPr>
        <p:txBody>
          <a:bodyPr wrap="square">
            <a:spAutoFit/>
          </a:bodyPr>
          <a:lstStyle/>
          <a:p>
            <a:r>
              <a:rPr lang="en-GB" sz="1100" b="1" dirty="0">
                <a:solidFill>
                  <a:schemeClr val="bg1"/>
                </a:solidFill>
                <a:latin typeface="Poppins SemiBold" panose="00000700000000000000" pitchFamily="2" charset="0"/>
                <a:ea typeface="Lato"/>
                <a:cs typeface="Poppins SemiBold" panose="00000700000000000000" pitchFamily="2" charset="0"/>
                <a:sym typeface="Lato"/>
              </a:rPr>
              <a:t>Avoid:</a:t>
            </a:r>
            <a:endParaRPr lang="en-US" sz="1100" dirty="0">
              <a:latin typeface="Poppins SemiBold" panose="00000700000000000000" pitchFamily="2" charset="0"/>
              <a:cs typeface="Poppins SemiBold" panose="00000700000000000000" pitchFamily="2" charset="0"/>
            </a:endParaRPr>
          </a:p>
        </p:txBody>
      </p:sp>
      <p:sp>
        <p:nvSpPr>
          <p:cNvPr id="1607" name="Google Shape;1656;g2407a4064d3_0_293">
            <a:extLst>
              <a:ext uri="{FF2B5EF4-FFF2-40B4-BE49-F238E27FC236}">
                <a16:creationId xmlns:a16="http://schemas.microsoft.com/office/drawing/2014/main" id="{E2C66471-76BF-F683-DC1C-47CBABAA9CCE}"/>
              </a:ext>
            </a:extLst>
          </p:cNvPr>
          <p:cNvSpPr txBox="1"/>
          <p:nvPr/>
        </p:nvSpPr>
        <p:spPr>
          <a:xfrm>
            <a:off x="2881985" y="5007957"/>
            <a:ext cx="2013550" cy="1342200"/>
          </a:xfrm>
          <a:prstGeom prst="rect">
            <a:avLst/>
          </a:prstGeom>
          <a:noFill/>
          <a:ln>
            <a:noFill/>
          </a:ln>
        </p:spPr>
        <p:txBody>
          <a:bodyPr spcFirstLastPara="1" wrap="square" lIns="80650" tIns="80650" rIns="80650" bIns="80650" anchor="t" anchorCtr="0">
            <a:noAutofit/>
          </a:bodyPr>
          <a:lstStyle/>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Less than 5 employees</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More than 50 employees</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Marketing agency contracted</a:t>
            </a:r>
          </a:p>
          <a:p>
            <a:pPr marL="171450" marR="0" lvl="0" indent="-171450" algn="l" rtl="0">
              <a:lnSpc>
                <a:spcPct val="107000"/>
              </a:lnSpc>
              <a:spcBef>
                <a:spcPts val="0"/>
              </a:spcBef>
              <a:spcAft>
                <a:spcPts val="0"/>
              </a:spcAft>
              <a:buFont typeface="Arial" panose="020B0604020202020204" pitchFamily="34" charset="0"/>
              <a:buChar char="•"/>
            </a:pPr>
            <a:endParaRPr sz="1000" i="1" dirty="0">
              <a:solidFill>
                <a:schemeClr val="bg1"/>
              </a:solidFill>
              <a:latin typeface="Poppins" panose="00000500000000000000" pitchFamily="2" charset="0"/>
              <a:ea typeface="Lato"/>
              <a:cs typeface="Poppins" panose="00000500000000000000" pitchFamily="2" charset="0"/>
              <a:sym typeface="Lato"/>
            </a:endParaRPr>
          </a:p>
        </p:txBody>
      </p:sp>
      <p:sp>
        <p:nvSpPr>
          <p:cNvPr id="1608" name="Google Shape;1656;g2407a4064d3_0_293">
            <a:extLst>
              <a:ext uri="{FF2B5EF4-FFF2-40B4-BE49-F238E27FC236}">
                <a16:creationId xmlns:a16="http://schemas.microsoft.com/office/drawing/2014/main" id="{927A1C52-3AFF-F1C3-B1E0-D23C1EA4F915}"/>
              </a:ext>
            </a:extLst>
          </p:cNvPr>
          <p:cNvSpPr txBox="1"/>
          <p:nvPr/>
        </p:nvSpPr>
        <p:spPr>
          <a:xfrm>
            <a:off x="5107828" y="1628812"/>
            <a:ext cx="2013550" cy="1033563"/>
          </a:xfrm>
          <a:prstGeom prst="rect">
            <a:avLst/>
          </a:prstGeom>
          <a:noFill/>
          <a:ln>
            <a:noFill/>
          </a:ln>
        </p:spPr>
        <p:txBody>
          <a:bodyPr spcFirstLastPara="1" wrap="square" lIns="80650" tIns="80650" rIns="80650" bIns="80650" anchor="t" anchorCtr="0">
            <a:noAutofit/>
          </a:bodyPr>
          <a:lstStyle/>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SaaS / Tech</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Professional Services</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Consulting</a:t>
            </a:r>
          </a:p>
          <a:p>
            <a:pPr marL="171450" marR="0" lvl="0" indent="-171450" algn="l" rtl="0">
              <a:lnSpc>
                <a:spcPct val="107000"/>
              </a:lnSpc>
              <a:spcBef>
                <a:spcPts val="0"/>
              </a:spcBef>
              <a:spcAft>
                <a:spcPts val="0"/>
              </a:spcAft>
              <a:buFont typeface="Arial" panose="020B0604020202020204" pitchFamily="34" charset="0"/>
              <a:buChar char="•"/>
            </a:pPr>
            <a:endParaRPr sz="1000" i="1" dirty="0">
              <a:solidFill>
                <a:schemeClr val="bg1"/>
              </a:solidFill>
              <a:latin typeface="Poppins" panose="00000500000000000000" pitchFamily="2" charset="0"/>
              <a:ea typeface="Lato"/>
              <a:cs typeface="Poppins" panose="00000500000000000000" pitchFamily="2" charset="0"/>
              <a:sym typeface="Lato"/>
            </a:endParaRPr>
          </a:p>
        </p:txBody>
      </p:sp>
      <p:sp>
        <p:nvSpPr>
          <p:cNvPr id="1609" name="TextBox 1608">
            <a:extLst>
              <a:ext uri="{FF2B5EF4-FFF2-40B4-BE49-F238E27FC236}">
                <a16:creationId xmlns:a16="http://schemas.microsoft.com/office/drawing/2014/main" id="{1342ECEB-6F5F-55E6-FD47-91151D0F14CA}"/>
              </a:ext>
            </a:extLst>
          </p:cNvPr>
          <p:cNvSpPr txBox="1"/>
          <p:nvPr/>
        </p:nvSpPr>
        <p:spPr>
          <a:xfrm>
            <a:off x="5277006" y="1507333"/>
            <a:ext cx="839203" cy="261610"/>
          </a:xfrm>
          <a:prstGeom prst="rect">
            <a:avLst/>
          </a:prstGeom>
          <a:noFill/>
        </p:spPr>
        <p:txBody>
          <a:bodyPr wrap="square">
            <a:spAutoFit/>
          </a:bodyPr>
          <a:lstStyle/>
          <a:p>
            <a:r>
              <a:rPr lang="en-GB" sz="1100" b="1" dirty="0">
                <a:solidFill>
                  <a:schemeClr val="bg1"/>
                </a:solidFill>
                <a:latin typeface="Poppins SemiBold" panose="00000700000000000000" pitchFamily="2" charset="0"/>
                <a:ea typeface="Lato"/>
                <a:cs typeface="Poppins SemiBold" panose="00000700000000000000" pitchFamily="2" charset="0"/>
                <a:sym typeface="Lato"/>
              </a:rPr>
              <a:t>Look for:</a:t>
            </a:r>
            <a:endParaRPr lang="en-US" sz="1100" dirty="0">
              <a:latin typeface="Poppins SemiBold" panose="00000700000000000000" pitchFamily="2" charset="0"/>
              <a:cs typeface="Poppins SemiBold" panose="00000700000000000000" pitchFamily="2" charset="0"/>
            </a:endParaRPr>
          </a:p>
        </p:txBody>
      </p:sp>
      <p:sp>
        <p:nvSpPr>
          <p:cNvPr id="1610" name="TextBox 1609">
            <a:extLst>
              <a:ext uri="{FF2B5EF4-FFF2-40B4-BE49-F238E27FC236}">
                <a16:creationId xmlns:a16="http://schemas.microsoft.com/office/drawing/2014/main" id="{BE4E32E3-F6AC-3E45-1B71-88BB1BB80AE7}"/>
              </a:ext>
            </a:extLst>
          </p:cNvPr>
          <p:cNvSpPr txBox="1"/>
          <p:nvPr/>
        </p:nvSpPr>
        <p:spPr>
          <a:xfrm>
            <a:off x="5282832" y="2383722"/>
            <a:ext cx="1005672" cy="261610"/>
          </a:xfrm>
          <a:prstGeom prst="rect">
            <a:avLst/>
          </a:prstGeom>
          <a:noFill/>
        </p:spPr>
        <p:txBody>
          <a:bodyPr wrap="square">
            <a:spAutoFit/>
          </a:bodyPr>
          <a:lstStyle/>
          <a:p>
            <a:r>
              <a:rPr lang="en-GB" sz="1100" b="1" dirty="0">
                <a:solidFill>
                  <a:schemeClr val="bg1"/>
                </a:solidFill>
                <a:latin typeface="Poppins SemiBold" panose="00000700000000000000" pitchFamily="2" charset="0"/>
                <a:ea typeface="Lato"/>
                <a:cs typeface="Poppins SemiBold" panose="00000700000000000000" pitchFamily="2" charset="0"/>
                <a:sym typeface="Lato"/>
              </a:rPr>
              <a:t>Avoid:</a:t>
            </a:r>
            <a:endParaRPr lang="en-US" sz="1100" dirty="0">
              <a:latin typeface="Poppins SemiBold" panose="00000700000000000000" pitchFamily="2" charset="0"/>
              <a:cs typeface="Poppins SemiBold" panose="00000700000000000000" pitchFamily="2" charset="0"/>
            </a:endParaRPr>
          </a:p>
        </p:txBody>
      </p:sp>
      <p:sp>
        <p:nvSpPr>
          <p:cNvPr id="1611" name="Google Shape;1656;g2407a4064d3_0_293">
            <a:extLst>
              <a:ext uri="{FF2B5EF4-FFF2-40B4-BE49-F238E27FC236}">
                <a16:creationId xmlns:a16="http://schemas.microsoft.com/office/drawing/2014/main" id="{A1C2E0F9-E29E-1876-14B2-FE8D0E3547A8}"/>
              </a:ext>
            </a:extLst>
          </p:cNvPr>
          <p:cNvSpPr txBox="1"/>
          <p:nvPr/>
        </p:nvSpPr>
        <p:spPr>
          <a:xfrm>
            <a:off x="5107828" y="2517417"/>
            <a:ext cx="2013550" cy="1342200"/>
          </a:xfrm>
          <a:prstGeom prst="rect">
            <a:avLst/>
          </a:prstGeom>
          <a:noFill/>
          <a:ln>
            <a:noFill/>
          </a:ln>
        </p:spPr>
        <p:txBody>
          <a:bodyPr spcFirstLastPara="1" wrap="square" lIns="80650" tIns="80650" rIns="80650" bIns="80650" anchor="t" anchorCtr="0">
            <a:noAutofit/>
          </a:bodyPr>
          <a:lstStyle/>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SaaS / Tech providers in Block Chain, AI, ML, Project Management</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FinTech</a:t>
            </a:r>
          </a:p>
          <a:p>
            <a:pPr marL="171450" marR="0" lvl="0" indent="-171450" algn="l" rtl="0">
              <a:lnSpc>
                <a:spcPct val="107000"/>
              </a:lnSpc>
              <a:spcBef>
                <a:spcPts val="0"/>
              </a:spcBef>
              <a:spcAft>
                <a:spcPts val="0"/>
              </a:spcAft>
              <a:buFont typeface="Arial" panose="020B0604020202020204" pitchFamily="34" charset="0"/>
              <a:buChar char="•"/>
            </a:pPr>
            <a:endParaRPr sz="1000" i="1" dirty="0">
              <a:solidFill>
                <a:schemeClr val="bg1"/>
              </a:solidFill>
              <a:latin typeface="Poppins" panose="00000500000000000000" pitchFamily="2" charset="0"/>
              <a:ea typeface="Lato"/>
              <a:cs typeface="Poppins" panose="00000500000000000000" pitchFamily="2" charset="0"/>
              <a:sym typeface="Lato"/>
            </a:endParaRPr>
          </a:p>
        </p:txBody>
      </p:sp>
      <p:sp>
        <p:nvSpPr>
          <p:cNvPr id="1612" name="Google Shape;1656;g2407a4064d3_0_293">
            <a:extLst>
              <a:ext uri="{FF2B5EF4-FFF2-40B4-BE49-F238E27FC236}">
                <a16:creationId xmlns:a16="http://schemas.microsoft.com/office/drawing/2014/main" id="{D2D02EFB-74E9-E7A4-9CDC-C03EB061947E}"/>
              </a:ext>
            </a:extLst>
          </p:cNvPr>
          <p:cNvSpPr txBox="1"/>
          <p:nvPr/>
        </p:nvSpPr>
        <p:spPr>
          <a:xfrm>
            <a:off x="5103815" y="4452225"/>
            <a:ext cx="2013550" cy="1033563"/>
          </a:xfrm>
          <a:prstGeom prst="rect">
            <a:avLst/>
          </a:prstGeom>
          <a:noFill/>
          <a:ln>
            <a:noFill/>
          </a:ln>
        </p:spPr>
        <p:txBody>
          <a:bodyPr spcFirstLastPara="1" wrap="square" lIns="80650" tIns="80650" rIns="80650" bIns="80650" anchor="t" anchorCtr="0">
            <a:noAutofit/>
          </a:bodyPr>
          <a:lstStyle/>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HubSpot Marketing Hub (Starter)</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Pipedrive</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Mailchimp</a:t>
            </a:r>
          </a:p>
          <a:p>
            <a:pPr marL="171450" marR="0" lvl="0" indent="-171450" algn="l" rtl="0">
              <a:lnSpc>
                <a:spcPct val="107000"/>
              </a:lnSpc>
              <a:spcBef>
                <a:spcPts val="0"/>
              </a:spcBef>
              <a:spcAft>
                <a:spcPts val="0"/>
              </a:spcAft>
              <a:buFont typeface="Arial" panose="020B0604020202020204" pitchFamily="34" charset="0"/>
              <a:buChar char="•"/>
            </a:pPr>
            <a:r>
              <a:rPr lang="en-US" sz="1000" i="1" dirty="0" err="1">
                <a:solidFill>
                  <a:schemeClr val="bg1"/>
                </a:solidFill>
                <a:latin typeface="Poppins" panose="00000500000000000000" pitchFamily="2" charset="0"/>
                <a:ea typeface="Lato"/>
                <a:cs typeface="Poppins" panose="00000500000000000000" pitchFamily="2" charset="0"/>
                <a:sym typeface="Lato"/>
              </a:rPr>
              <a:t>Cognism</a:t>
            </a:r>
            <a:endParaRPr lang="en-US" sz="1000" i="1" dirty="0">
              <a:solidFill>
                <a:schemeClr val="bg1"/>
              </a:solidFill>
              <a:latin typeface="Poppins" panose="00000500000000000000" pitchFamily="2" charset="0"/>
              <a:ea typeface="Lato"/>
              <a:cs typeface="Poppins" panose="00000500000000000000" pitchFamily="2" charset="0"/>
              <a:sym typeface="Lato"/>
            </a:endParaRPr>
          </a:p>
          <a:p>
            <a:pPr marR="0" lvl="0" algn="l" rtl="0">
              <a:lnSpc>
                <a:spcPct val="107000"/>
              </a:lnSpc>
              <a:spcBef>
                <a:spcPts val="0"/>
              </a:spcBef>
              <a:spcAft>
                <a:spcPts val="0"/>
              </a:spcAft>
            </a:pPr>
            <a:endParaRPr lang="en-US" sz="1000" i="1" dirty="0">
              <a:solidFill>
                <a:schemeClr val="bg1"/>
              </a:solidFill>
              <a:latin typeface="Poppins" panose="00000500000000000000" pitchFamily="2" charset="0"/>
              <a:ea typeface="Lato"/>
              <a:cs typeface="Poppins" panose="00000500000000000000" pitchFamily="2" charset="0"/>
              <a:sym typeface="Lato"/>
            </a:endParaRPr>
          </a:p>
          <a:p>
            <a:pPr marL="171450" marR="0" lvl="0" indent="-171450" algn="l" rtl="0">
              <a:lnSpc>
                <a:spcPct val="107000"/>
              </a:lnSpc>
              <a:spcBef>
                <a:spcPts val="0"/>
              </a:spcBef>
              <a:spcAft>
                <a:spcPts val="0"/>
              </a:spcAft>
              <a:buFont typeface="Arial" panose="020B0604020202020204" pitchFamily="34" charset="0"/>
              <a:buChar char="•"/>
            </a:pPr>
            <a:endParaRPr sz="1000" i="1" dirty="0">
              <a:solidFill>
                <a:schemeClr val="bg1"/>
              </a:solidFill>
              <a:latin typeface="Poppins" panose="00000500000000000000" pitchFamily="2" charset="0"/>
              <a:ea typeface="Lato"/>
              <a:cs typeface="Poppins" panose="00000500000000000000" pitchFamily="2" charset="0"/>
              <a:sym typeface="Lato"/>
            </a:endParaRPr>
          </a:p>
        </p:txBody>
      </p:sp>
      <p:sp>
        <p:nvSpPr>
          <p:cNvPr id="1613" name="TextBox 1612">
            <a:extLst>
              <a:ext uri="{FF2B5EF4-FFF2-40B4-BE49-F238E27FC236}">
                <a16:creationId xmlns:a16="http://schemas.microsoft.com/office/drawing/2014/main" id="{B89C72F4-B4E2-7996-A19D-DCB631316C2A}"/>
              </a:ext>
            </a:extLst>
          </p:cNvPr>
          <p:cNvSpPr txBox="1"/>
          <p:nvPr/>
        </p:nvSpPr>
        <p:spPr>
          <a:xfrm>
            <a:off x="5272993" y="4330746"/>
            <a:ext cx="839203" cy="261610"/>
          </a:xfrm>
          <a:prstGeom prst="rect">
            <a:avLst/>
          </a:prstGeom>
          <a:noFill/>
        </p:spPr>
        <p:txBody>
          <a:bodyPr wrap="square">
            <a:spAutoFit/>
          </a:bodyPr>
          <a:lstStyle/>
          <a:p>
            <a:r>
              <a:rPr lang="en-GB" sz="1100" b="1" dirty="0">
                <a:solidFill>
                  <a:schemeClr val="bg1"/>
                </a:solidFill>
                <a:latin typeface="Poppins SemiBold" panose="00000700000000000000" pitchFamily="2" charset="0"/>
                <a:ea typeface="Lato"/>
                <a:cs typeface="Poppins SemiBold" panose="00000700000000000000" pitchFamily="2" charset="0"/>
                <a:sym typeface="Lato"/>
              </a:rPr>
              <a:t>Look for:</a:t>
            </a:r>
            <a:endParaRPr lang="en-US" sz="1100" dirty="0">
              <a:latin typeface="Poppins SemiBold" panose="00000700000000000000" pitchFamily="2" charset="0"/>
              <a:cs typeface="Poppins SemiBold" panose="00000700000000000000" pitchFamily="2" charset="0"/>
            </a:endParaRPr>
          </a:p>
        </p:txBody>
      </p:sp>
      <p:sp>
        <p:nvSpPr>
          <p:cNvPr id="1614" name="TextBox 1613">
            <a:extLst>
              <a:ext uri="{FF2B5EF4-FFF2-40B4-BE49-F238E27FC236}">
                <a16:creationId xmlns:a16="http://schemas.microsoft.com/office/drawing/2014/main" id="{0D61A529-B1AC-DD54-793C-883CBAA6A973}"/>
              </a:ext>
            </a:extLst>
          </p:cNvPr>
          <p:cNvSpPr txBox="1"/>
          <p:nvPr/>
        </p:nvSpPr>
        <p:spPr>
          <a:xfrm>
            <a:off x="5278819" y="5604179"/>
            <a:ext cx="1005672" cy="261610"/>
          </a:xfrm>
          <a:prstGeom prst="rect">
            <a:avLst/>
          </a:prstGeom>
          <a:noFill/>
        </p:spPr>
        <p:txBody>
          <a:bodyPr wrap="square">
            <a:spAutoFit/>
          </a:bodyPr>
          <a:lstStyle/>
          <a:p>
            <a:r>
              <a:rPr lang="en-GB" sz="1100" b="1" dirty="0">
                <a:solidFill>
                  <a:schemeClr val="bg1"/>
                </a:solidFill>
                <a:latin typeface="Poppins SemiBold" panose="00000700000000000000" pitchFamily="2" charset="0"/>
                <a:ea typeface="Lato"/>
                <a:cs typeface="Poppins SemiBold" panose="00000700000000000000" pitchFamily="2" charset="0"/>
                <a:sym typeface="Lato"/>
              </a:rPr>
              <a:t>Avoid:</a:t>
            </a:r>
            <a:endParaRPr lang="en-US" sz="1100" dirty="0">
              <a:latin typeface="Poppins SemiBold" panose="00000700000000000000" pitchFamily="2" charset="0"/>
              <a:cs typeface="Poppins SemiBold" panose="00000700000000000000" pitchFamily="2" charset="0"/>
            </a:endParaRPr>
          </a:p>
        </p:txBody>
      </p:sp>
      <p:sp>
        <p:nvSpPr>
          <p:cNvPr id="1615" name="Google Shape;1656;g2407a4064d3_0_293">
            <a:extLst>
              <a:ext uri="{FF2B5EF4-FFF2-40B4-BE49-F238E27FC236}">
                <a16:creationId xmlns:a16="http://schemas.microsoft.com/office/drawing/2014/main" id="{A4F68714-05A3-F0DA-C237-4926180CA275}"/>
              </a:ext>
            </a:extLst>
          </p:cNvPr>
          <p:cNvSpPr txBox="1"/>
          <p:nvPr/>
        </p:nvSpPr>
        <p:spPr>
          <a:xfrm>
            <a:off x="5103815" y="5737874"/>
            <a:ext cx="2013550" cy="1342200"/>
          </a:xfrm>
          <a:prstGeom prst="rect">
            <a:avLst/>
          </a:prstGeom>
          <a:noFill/>
          <a:ln>
            <a:noFill/>
          </a:ln>
        </p:spPr>
        <p:txBody>
          <a:bodyPr spcFirstLastPara="1" wrap="square" lIns="80650" tIns="80650" rIns="80650" bIns="80650" anchor="t" anchorCtr="0">
            <a:noAutofit/>
          </a:bodyPr>
          <a:lstStyle/>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Salesforce</a:t>
            </a:r>
          </a:p>
          <a:p>
            <a:pPr marL="171450" marR="0" lvl="0" indent="-171450" algn="l" rtl="0">
              <a:lnSpc>
                <a:spcPct val="107000"/>
              </a:lnSpc>
              <a:spcBef>
                <a:spcPts val="0"/>
              </a:spcBef>
              <a:spcAft>
                <a:spcPts val="0"/>
              </a:spcAft>
              <a:buFont typeface="Arial" panose="020B0604020202020204" pitchFamily="34" charset="0"/>
              <a:buChar char="•"/>
            </a:pPr>
            <a:r>
              <a:rPr lang="en-GB" sz="1000" i="1" dirty="0">
                <a:solidFill>
                  <a:schemeClr val="bg1"/>
                </a:solidFill>
                <a:latin typeface="Poppins" panose="00000500000000000000" pitchFamily="2" charset="0"/>
                <a:ea typeface="Lato"/>
                <a:cs typeface="Poppins" panose="00000500000000000000" pitchFamily="2" charset="0"/>
                <a:sym typeface="Lato"/>
              </a:rPr>
              <a:t>Marketo</a:t>
            </a:r>
            <a:endParaRPr sz="1000" i="1" dirty="0">
              <a:solidFill>
                <a:schemeClr val="bg1"/>
              </a:solidFill>
              <a:latin typeface="Poppins" panose="00000500000000000000" pitchFamily="2" charset="0"/>
              <a:ea typeface="Lato"/>
              <a:cs typeface="Poppins" panose="00000500000000000000" pitchFamily="2" charset="0"/>
              <a:sym typeface="Lato"/>
            </a:endParaRPr>
          </a:p>
        </p:txBody>
      </p:sp>
      <p:sp>
        <p:nvSpPr>
          <p:cNvPr id="1616" name="Google Shape;1656;g2407a4064d3_0_293">
            <a:extLst>
              <a:ext uri="{FF2B5EF4-FFF2-40B4-BE49-F238E27FC236}">
                <a16:creationId xmlns:a16="http://schemas.microsoft.com/office/drawing/2014/main" id="{31080E30-A103-8D09-8E27-1C7D6249D46B}"/>
              </a:ext>
            </a:extLst>
          </p:cNvPr>
          <p:cNvSpPr txBox="1"/>
          <p:nvPr/>
        </p:nvSpPr>
        <p:spPr>
          <a:xfrm>
            <a:off x="7357732" y="1628812"/>
            <a:ext cx="2013550" cy="1033563"/>
          </a:xfrm>
          <a:prstGeom prst="rect">
            <a:avLst/>
          </a:prstGeom>
          <a:noFill/>
          <a:ln>
            <a:noFill/>
          </a:ln>
        </p:spPr>
        <p:txBody>
          <a:bodyPr spcFirstLastPara="1" wrap="square" lIns="80650" tIns="80650" rIns="80650" bIns="80650" anchor="t" anchorCtr="0">
            <a:noAutofit/>
          </a:bodyPr>
          <a:lstStyle/>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Start-up</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Series A or B funding</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Private </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Niche</a:t>
            </a:r>
          </a:p>
          <a:p>
            <a:pPr marL="171450" marR="0" lvl="0" indent="-171450" algn="l" rtl="0">
              <a:lnSpc>
                <a:spcPct val="107000"/>
              </a:lnSpc>
              <a:spcBef>
                <a:spcPts val="0"/>
              </a:spcBef>
              <a:spcAft>
                <a:spcPts val="0"/>
              </a:spcAft>
              <a:buFont typeface="Arial" panose="020B0604020202020204" pitchFamily="34" charset="0"/>
              <a:buChar char="•"/>
            </a:pPr>
            <a:endParaRPr sz="1000" i="1" dirty="0">
              <a:solidFill>
                <a:schemeClr val="bg1"/>
              </a:solidFill>
              <a:latin typeface="Poppins" panose="00000500000000000000" pitchFamily="2" charset="0"/>
              <a:ea typeface="Lato"/>
              <a:cs typeface="Poppins" panose="00000500000000000000" pitchFamily="2" charset="0"/>
              <a:sym typeface="Lato"/>
            </a:endParaRPr>
          </a:p>
        </p:txBody>
      </p:sp>
      <p:sp>
        <p:nvSpPr>
          <p:cNvPr id="1617" name="TextBox 1616">
            <a:extLst>
              <a:ext uri="{FF2B5EF4-FFF2-40B4-BE49-F238E27FC236}">
                <a16:creationId xmlns:a16="http://schemas.microsoft.com/office/drawing/2014/main" id="{95F2E7FE-F46D-1039-4766-1359EA82E2A5}"/>
              </a:ext>
            </a:extLst>
          </p:cNvPr>
          <p:cNvSpPr txBox="1"/>
          <p:nvPr/>
        </p:nvSpPr>
        <p:spPr>
          <a:xfrm>
            <a:off x="7526910" y="1507333"/>
            <a:ext cx="839203" cy="261610"/>
          </a:xfrm>
          <a:prstGeom prst="rect">
            <a:avLst/>
          </a:prstGeom>
          <a:noFill/>
        </p:spPr>
        <p:txBody>
          <a:bodyPr wrap="square">
            <a:spAutoFit/>
          </a:bodyPr>
          <a:lstStyle/>
          <a:p>
            <a:r>
              <a:rPr lang="en-GB" sz="1100" b="1" dirty="0">
                <a:solidFill>
                  <a:schemeClr val="bg1"/>
                </a:solidFill>
                <a:latin typeface="Poppins SemiBold" panose="00000700000000000000" pitchFamily="2" charset="0"/>
                <a:ea typeface="Lato"/>
                <a:cs typeface="Poppins SemiBold" panose="00000700000000000000" pitchFamily="2" charset="0"/>
                <a:sym typeface="Lato"/>
              </a:rPr>
              <a:t>Look for:</a:t>
            </a:r>
            <a:endParaRPr lang="en-US" sz="1100" dirty="0">
              <a:latin typeface="Poppins SemiBold" panose="00000700000000000000" pitchFamily="2" charset="0"/>
              <a:cs typeface="Poppins SemiBold" panose="00000700000000000000" pitchFamily="2" charset="0"/>
            </a:endParaRPr>
          </a:p>
        </p:txBody>
      </p:sp>
      <p:sp>
        <p:nvSpPr>
          <p:cNvPr id="1618" name="TextBox 1617">
            <a:extLst>
              <a:ext uri="{FF2B5EF4-FFF2-40B4-BE49-F238E27FC236}">
                <a16:creationId xmlns:a16="http://schemas.microsoft.com/office/drawing/2014/main" id="{2CA10A4C-6556-0464-111F-1976F8A75A83}"/>
              </a:ext>
            </a:extLst>
          </p:cNvPr>
          <p:cNvSpPr txBox="1"/>
          <p:nvPr/>
        </p:nvSpPr>
        <p:spPr>
          <a:xfrm>
            <a:off x="7532736" y="2528104"/>
            <a:ext cx="1005672" cy="261610"/>
          </a:xfrm>
          <a:prstGeom prst="rect">
            <a:avLst/>
          </a:prstGeom>
          <a:noFill/>
        </p:spPr>
        <p:txBody>
          <a:bodyPr wrap="square">
            <a:spAutoFit/>
          </a:bodyPr>
          <a:lstStyle/>
          <a:p>
            <a:r>
              <a:rPr lang="en-GB" sz="1100" b="1" dirty="0">
                <a:solidFill>
                  <a:schemeClr val="bg1"/>
                </a:solidFill>
                <a:latin typeface="Poppins SemiBold" panose="00000700000000000000" pitchFamily="2" charset="0"/>
                <a:ea typeface="Lato"/>
                <a:cs typeface="Poppins SemiBold" panose="00000700000000000000" pitchFamily="2" charset="0"/>
                <a:sym typeface="Lato"/>
              </a:rPr>
              <a:t>Avoid:</a:t>
            </a:r>
            <a:endParaRPr lang="en-US" sz="1100" dirty="0">
              <a:latin typeface="Poppins SemiBold" panose="00000700000000000000" pitchFamily="2" charset="0"/>
              <a:cs typeface="Poppins SemiBold" panose="00000700000000000000" pitchFamily="2" charset="0"/>
            </a:endParaRPr>
          </a:p>
        </p:txBody>
      </p:sp>
      <p:sp>
        <p:nvSpPr>
          <p:cNvPr id="1619" name="Google Shape;1656;g2407a4064d3_0_293">
            <a:extLst>
              <a:ext uri="{FF2B5EF4-FFF2-40B4-BE49-F238E27FC236}">
                <a16:creationId xmlns:a16="http://schemas.microsoft.com/office/drawing/2014/main" id="{F06AB41E-B161-B8B3-E6B5-57B9C63BDE94}"/>
              </a:ext>
            </a:extLst>
          </p:cNvPr>
          <p:cNvSpPr txBox="1"/>
          <p:nvPr/>
        </p:nvSpPr>
        <p:spPr>
          <a:xfrm>
            <a:off x="7357732" y="2661799"/>
            <a:ext cx="2013550" cy="1342200"/>
          </a:xfrm>
          <a:prstGeom prst="rect">
            <a:avLst/>
          </a:prstGeom>
          <a:noFill/>
          <a:ln>
            <a:noFill/>
          </a:ln>
        </p:spPr>
        <p:txBody>
          <a:bodyPr spcFirstLastPara="1" wrap="square" lIns="80650" tIns="80650" rIns="80650" bIns="80650" anchor="t" anchorCtr="0">
            <a:noAutofit/>
          </a:bodyPr>
          <a:lstStyle/>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SMB and Enterprise</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Series C and IPO</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Public, government, NPO</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Market leader</a:t>
            </a:r>
          </a:p>
          <a:p>
            <a:pPr marL="171450" marR="0" lvl="0" indent="-171450" algn="l" rtl="0">
              <a:lnSpc>
                <a:spcPct val="107000"/>
              </a:lnSpc>
              <a:spcBef>
                <a:spcPts val="0"/>
              </a:spcBef>
              <a:spcAft>
                <a:spcPts val="0"/>
              </a:spcAft>
              <a:buFont typeface="Arial" panose="020B0604020202020204" pitchFamily="34" charset="0"/>
              <a:buChar char="•"/>
            </a:pPr>
            <a:endParaRPr lang="en-US" sz="1000" i="1" dirty="0">
              <a:solidFill>
                <a:schemeClr val="bg1"/>
              </a:solidFill>
              <a:latin typeface="Poppins" panose="00000500000000000000" pitchFamily="2" charset="0"/>
              <a:ea typeface="Lato"/>
              <a:cs typeface="Poppins" panose="00000500000000000000" pitchFamily="2" charset="0"/>
              <a:sym typeface="Lato"/>
            </a:endParaRPr>
          </a:p>
          <a:p>
            <a:pPr marL="171450" marR="0" lvl="0" indent="-171450" algn="l" rtl="0">
              <a:lnSpc>
                <a:spcPct val="107000"/>
              </a:lnSpc>
              <a:spcBef>
                <a:spcPts val="0"/>
              </a:spcBef>
              <a:spcAft>
                <a:spcPts val="0"/>
              </a:spcAft>
              <a:buFont typeface="Arial" panose="020B0604020202020204" pitchFamily="34" charset="0"/>
              <a:buChar char="•"/>
            </a:pPr>
            <a:endParaRPr sz="1000" i="1" dirty="0">
              <a:solidFill>
                <a:schemeClr val="bg1"/>
              </a:solidFill>
              <a:latin typeface="Poppins" panose="00000500000000000000" pitchFamily="2" charset="0"/>
              <a:ea typeface="Lato"/>
              <a:cs typeface="Poppins" panose="00000500000000000000" pitchFamily="2" charset="0"/>
              <a:sym typeface="Lato"/>
            </a:endParaRPr>
          </a:p>
        </p:txBody>
      </p:sp>
      <p:sp>
        <p:nvSpPr>
          <p:cNvPr id="1620" name="Google Shape;1656;g2407a4064d3_0_293">
            <a:extLst>
              <a:ext uri="{FF2B5EF4-FFF2-40B4-BE49-F238E27FC236}">
                <a16:creationId xmlns:a16="http://schemas.microsoft.com/office/drawing/2014/main" id="{477F0387-F0D9-6D1A-9B66-23962FC727B2}"/>
              </a:ext>
            </a:extLst>
          </p:cNvPr>
          <p:cNvSpPr txBox="1"/>
          <p:nvPr/>
        </p:nvSpPr>
        <p:spPr>
          <a:xfrm>
            <a:off x="7353719" y="4452225"/>
            <a:ext cx="2013550" cy="1033563"/>
          </a:xfrm>
          <a:prstGeom prst="rect">
            <a:avLst/>
          </a:prstGeom>
          <a:noFill/>
          <a:ln>
            <a:noFill/>
          </a:ln>
        </p:spPr>
        <p:txBody>
          <a:bodyPr spcFirstLastPara="1" wrap="square" lIns="80650" tIns="80650" rIns="80650" bIns="80650" anchor="t" anchorCtr="0">
            <a:noAutofit/>
          </a:bodyPr>
          <a:lstStyle/>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Budget availability</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Founder-led sales team</a:t>
            </a:r>
          </a:p>
          <a:p>
            <a:pPr marL="171450" marR="0" lvl="0" indent="-171450" algn="l" rtl="0">
              <a:lnSpc>
                <a:spcPct val="107000"/>
              </a:lnSpc>
              <a:spcBef>
                <a:spcPts val="0"/>
              </a:spcBef>
              <a:spcAft>
                <a:spcPts val="0"/>
              </a:spcAft>
              <a:buFont typeface="Arial" panose="020B0604020202020204" pitchFamily="34" charset="0"/>
              <a:buChar char="•"/>
            </a:pPr>
            <a:endParaRPr lang="en-US" sz="1000" i="1" dirty="0">
              <a:solidFill>
                <a:schemeClr val="bg1"/>
              </a:solidFill>
              <a:latin typeface="Poppins" panose="00000500000000000000" pitchFamily="2" charset="0"/>
              <a:ea typeface="Lato"/>
              <a:cs typeface="Poppins" panose="00000500000000000000" pitchFamily="2" charset="0"/>
              <a:sym typeface="Lato"/>
            </a:endParaRPr>
          </a:p>
          <a:p>
            <a:pPr marL="171450" marR="0" lvl="0" indent="-171450" algn="l" rtl="0">
              <a:lnSpc>
                <a:spcPct val="107000"/>
              </a:lnSpc>
              <a:spcBef>
                <a:spcPts val="0"/>
              </a:spcBef>
              <a:spcAft>
                <a:spcPts val="0"/>
              </a:spcAft>
              <a:buFont typeface="Arial" panose="020B0604020202020204" pitchFamily="34" charset="0"/>
              <a:buChar char="•"/>
            </a:pPr>
            <a:endParaRPr sz="1000" i="1" dirty="0">
              <a:solidFill>
                <a:schemeClr val="bg1"/>
              </a:solidFill>
              <a:latin typeface="Poppins" panose="00000500000000000000" pitchFamily="2" charset="0"/>
              <a:ea typeface="Lato"/>
              <a:cs typeface="Poppins" panose="00000500000000000000" pitchFamily="2" charset="0"/>
              <a:sym typeface="Lato"/>
            </a:endParaRPr>
          </a:p>
        </p:txBody>
      </p:sp>
      <p:sp>
        <p:nvSpPr>
          <p:cNvPr id="1621" name="TextBox 1620">
            <a:extLst>
              <a:ext uri="{FF2B5EF4-FFF2-40B4-BE49-F238E27FC236}">
                <a16:creationId xmlns:a16="http://schemas.microsoft.com/office/drawing/2014/main" id="{EE25E5DE-2843-B3D5-0528-D552EA873509}"/>
              </a:ext>
            </a:extLst>
          </p:cNvPr>
          <p:cNvSpPr txBox="1"/>
          <p:nvPr/>
        </p:nvSpPr>
        <p:spPr>
          <a:xfrm>
            <a:off x="7522897" y="4330746"/>
            <a:ext cx="839203" cy="261610"/>
          </a:xfrm>
          <a:prstGeom prst="rect">
            <a:avLst/>
          </a:prstGeom>
          <a:noFill/>
        </p:spPr>
        <p:txBody>
          <a:bodyPr wrap="square">
            <a:spAutoFit/>
          </a:bodyPr>
          <a:lstStyle/>
          <a:p>
            <a:r>
              <a:rPr lang="en-GB" sz="1100" b="1" dirty="0">
                <a:solidFill>
                  <a:schemeClr val="bg1"/>
                </a:solidFill>
                <a:latin typeface="Poppins SemiBold" panose="00000700000000000000" pitchFamily="2" charset="0"/>
                <a:ea typeface="Lato"/>
                <a:cs typeface="Poppins SemiBold" panose="00000700000000000000" pitchFamily="2" charset="0"/>
                <a:sym typeface="Lato"/>
              </a:rPr>
              <a:t>Look for:</a:t>
            </a:r>
            <a:endParaRPr lang="en-US" sz="1100" dirty="0">
              <a:latin typeface="Poppins SemiBold" panose="00000700000000000000" pitchFamily="2" charset="0"/>
              <a:cs typeface="Poppins SemiBold" panose="00000700000000000000" pitchFamily="2" charset="0"/>
            </a:endParaRPr>
          </a:p>
        </p:txBody>
      </p:sp>
      <p:sp>
        <p:nvSpPr>
          <p:cNvPr id="1622" name="TextBox 1621">
            <a:extLst>
              <a:ext uri="{FF2B5EF4-FFF2-40B4-BE49-F238E27FC236}">
                <a16:creationId xmlns:a16="http://schemas.microsoft.com/office/drawing/2014/main" id="{A962CBF0-759B-4C0F-0F1F-39AD6D7563FB}"/>
              </a:ext>
            </a:extLst>
          </p:cNvPr>
          <p:cNvSpPr txBox="1"/>
          <p:nvPr/>
        </p:nvSpPr>
        <p:spPr>
          <a:xfrm>
            <a:off x="7528723" y="5086818"/>
            <a:ext cx="1005672" cy="261610"/>
          </a:xfrm>
          <a:prstGeom prst="rect">
            <a:avLst/>
          </a:prstGeom>
          <a:noFill/>
        </p:spPr>
        <p:txBody>
          <a:bodyPr wrap="square">
            <a:spAutoFit/>
          </a:bodyPr>
          <a:lstStyle/>
          <a:p>
            <a:r>
              <a:rPr lang="en-GB" sz="1100" b="1" dirty="0">
                <a:solidFill>
                  <a:schemeClr val="bg1"/>
                </a:solidFill>
                <a:latin typeface="Poppins SemiBold" panose="00000700000000000000" pitchFamily="2" charset="0"/>
                <a:ea typeface="Lato"/>
                <a:cs typeface="Poppins SemiBold" panose="00000700000000000000" pitchFamily="2" charset="0"/>
                <a:sym typeface="Lato"/>
              </a:rPr>
              <a:t>Avoid:</a:t>
            </a:r>
            <a:endParaRPr lang="en-US" sz="1100" dirty="0">
              <a:latin typeface="Poppins SemiBold" panose="00000700000000000000" pitchFamily="2" charset="0"/>
              <a:cs typeface="Poppins SemiBold" panose="00000700000000000000" pitchFamily="2" charset="0"/>
            </a:endParaRPr>
          </a:p>
        </p:txBody>
      </p:sp>
      <p:sp>
        <p:nvSpPr>
          <p:cNvPr id="1623" name="Google Shape;1656;g2407a4064d3_0_293">
            <a:extLst>
              <a:ext uri="{FF2B5EF4-FFF2-40B4-BE49-F238E27FC236}">
                <a16:creationId xmlns:a16="http://schemas.microsoft.com/office/drawing/2014/main" id="{2E5A0495-F9A4-76E6-4884-6E9A2634120E}"/>
              </a:ext>
            </a:extLst>
          </p:cNvPr>
          <p:cNvSpPr txBox="1"/>
          <p:nvPr/>
        </p:nvSpPr>
        <p:spPr>
          <a:xfrm>
            <a:off x="7353719" y="5220513"/>
            <a:ext cx="2013550" cy="1342200"/>
          </a:xfrm>
          <a:prstGeom prst="rect">
            <a:avLst/>
          </a:prstGeom>
          <a:noFill/>
          <a:ln>
            <a:noFill/>
          </a:ln>
        </p:spPr>
        <p:txBody>
          <a:bodyPr spcFirstLastPara="1" wrap="square" lIns="80650" tIns="80650" rIns="80650" bIns="80650" anchor="t" anchorCtr="0">
            <a:noAutofit/>
          </a:bodyPr>
          <a:lstStyle/>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Stop-start mentality to marketing</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Sales-led business</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No budget for agency or marketing initiatives</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Ethical mismatch</a:t>
            </a:r>
            <a:endParaRPr sz="1000" i="1" dirty="0">
              <a:solidFill>
                <a:schemeClr val="bg1"/>
              </a:solidFill>
              <a:latin typeface="Poppins" panose="00000500000000000000" pitchFamily="2" charset="0"/>
              <a:ea typeface="Lato"/>
              <a:cs typeface="Poppins" panose="00000500000000000000" pitchFamily="2" charset="0"/>
              <a:sym typeface="Lato"/>
            </a:endParaRPr>
          </a:p>
        </p:txBody>
      </p:sp>
      <p:sp>
        <p:nvSpPr>
          <p:cNvPr id="1624" name="Google Shape;1656;g2407a4064d3_0_293">
            <a:extLst>
              <a:ext uri="{FF2B5EF4-FFF2-40B4-BE49-F238E27FC236}">
                <a16:creationId xmlns:a16="http://schemas.microsoft.com/office/drawing/2014/main" id="{3E7610F4-D9C0-D8E8-D302-7C7DB780C3DE}"/>
              </a:ext>
            </a:extLst>
          </p:cNvPr>
          <p:cNvSpPr txBox="1"/>
          <p:nvPr/>
        </p:nvSpPr>
        <p:spPr>
          <a:xfrm>
            <a:off x="9579562" y="1624801"/>
            <a:ext cx="2013550" cy="1033563"/>
          </a:xfrm>
          <a:prstGeom prst="rect">
            <a:avLst/>
          </a:prstGeom>
          <a:noFill/>
          <a:ln>
            <a:noFill/>
          </a:ln>
        </p:spPr>
        <p:txBody>
          <a:bodyPr spcFirstLastPara="1" wrap="square" lIns="80650" tIns="80650" rIns="80650" bIns="80650" anchor="t" anchorCtr="0">
            <a:noAutofit/>
          </a:bodyPr>
          <a:lstStyle/>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500k to 1.5m revenue</a:t>
            </a:r>
          </a:p>
          <a:p>
            <a:pPr marL="171450" marR="0" lvl="0" indent="-171450" algn="l" rtl="0">
              <a:lnSpc>
                <a:spcPct val="107000"/>
              </a:lnSpc>
              <a:spcBef>
                <a:spcPts val="0"/>
              </a:spcBef>
              <a:spcAft>
                <a:spcPts val="0"/>
              </a:spcAft>
              <a:buFont typeface="Arial" panose="020B0604020202020204" pitchFamily="34" charset="0"/>
              <a:buChar char="•"/>
            </a:pPr>
            <a:endParaRPr sz="1000" i="1" dirty="0">
              <a:solidFill>
                <a:schemeClr val="bg1"/>
              </a:solidFill>
              <a:latin typeface="Poppins" panose="00000500000000000000" pitchFamily="2" charset="0"/>
              <a:ea typeface="Lato"/>
              <a:cs typeface="Poppins" panose="00000500000000000000" pitchFamily="2" charset="0"/>
              <a:sym typeface="Lato"/>
            </a:endParaRPr>
          </a:p>
        </p:txBody>
      </p:sp>
      <p:sp>
        <p:nvSpPr>
          <p:cNvPr id="1625" name="TextBox 1624">
            <a:extLst>
              <a:ext uri="{FF2B5EF4-FFF2-40B4-BE49-F238E27FC236}">
                <a16:creationId xmlns:a16="http://schemas.microsoft.com/office/drawing/2014/main" id="{42257A66-2227-59E7-3B21-C531FFB1D98D}"/>
              </a:ext>
            </a:extLst>
          </p:cNvPr>
          <p:cNvSpPr txBox="1"/>
          <p:nvPr/>
        </p:nvSpPr>
        <p:spPr>
          <a:xfrm>
            <a:off x="9748740" y="1503322"/>
            <a:ext cx="839203" cy="261610"/>
          </a:xfrm>
          <a:prstGeom prst="rect">
            <a:avLst/>
          </a:prstGeom>
          <a:noFill/>
        </p:spPr>
        <p:txBody>
          <a:bodyPr wrap="square">
            <a:spAutoFit/>
          </a:bodyPr>
          <a:lstStyle/>
          <a:p>
            <a:r>
              <a:rPr lang="en-GB" sz="1100" b="1" dirty="0">
                <a:solidFill>
                  <a:schemeClr val="bg1"/>
                </a:solidFill>
                <a:latin typeface="Poppins SemiBold" panose="00000700000000000000" pitchFamily="2" charset="0"/>
                <a:ea typeface="Lato"/>
                <a:cs typeface="Poppins SemiBold" panose="00000700000000000000" pitchFamily="2" charset="0"/>
                <a:sym typeface="Lato"/>
              </a:rPr>
              <a:t>Look for:</a:t>
            </a:r>
            <a:endParaRPr lang="en-US" sz="1100" dirty="0">
              <a:latin typeface="Poppins SemiBold" panose="00000700000000000000" pitchFamily="2" charset="0"/>
              <a:cs typeface="Poppins SemiBold" panose="00000700000000000000" pitchFamily="2" charset="0"/>
            </a:endParaRPr>
          </a:p>
        </p:txBody>
      </p:sp>
      <p:sp>
        <p:nvSpPr>
          <p:cNvPr id="1626" name="TextBox 1625">
            <a:extLst>
              <a:ext uri="{FF2B5EF4-FFF2-40B4-BE49-F238E27FC236}">
                <a16:creationId xmlns:a16="http://schemas.microsoft.com/office/drawing/2014/main" id="{5F503ED8-D87B-80C5-1493-AC2479A75A1B}"/>
              </a:ext>
            </a:extLst>
          </p:cNvPr>
          <p:cNvSpPr txBox="1"/>
          <p:nvPr/>
        </p:nvSpPr>
        <p:spPr>
          <a:xfrm>
            <a:off x="9754566" y="2078920"/>
            <a:ext cx="1005672" cy="261610"/>
          </a:xfrm>
          <a:prstGeom prst="rect">
            <a:avLst/>
          </a:prstGeom>
          <a:noFill/>
        </p:spPr>
        <p:txBody>
          <a:bodyPr wrap="square">
            <a:spAutoFit/>
          </a:bodyPr>
          <a:lstStyle/>
          <a:p>
            <a:r>
              <a:rPr lang="en-GB" sz="1100" b="1" dirty="0">
                <a:solidFill>
                  <a:schemeClr val="bg1"/>
                </a:solidFill>
                <a:latin typeface="Poppins SemiBold" panose="00000700000000000000" pitchFamily="2" charset="0"/>
                <a:ea typeface="Lato"/>
                <a:cs typeface="Poppins SemiBold" panose="00000700000000000000" pitchFamily="2" charset="0"/>
                <a:sym typeface="Lato"/>
              </a:rPr>
              <a:t>Avoid:</a:t>
            </a:r>
            <a:endParaRPr lang="en-US" sz="1100" dirty="0">
              <a:latin typeface="Poppins SemiBold" panose="00000700000000000000" pitchFamily="2" charset="0"/>
              <a:cs typeface="Poppins SemiBold" panose="00000700000000000000" pitchFamily="2" charset="0"/>
            </a:endParaRPr>
          </a:p>
        </p:txBody>
      </p:sp>
      <p:sp>
        <p:nvSpPr>
          <p:cNvPr id="1627" name="Google Shape;1656;g2407a4064d3_0_293">
            <a:extLst>
              <a:ext uri="{FF2B5EF4-FFF2-40B4-BE49-F238E27FC236}">
                <a16:creationId xmlns:a16="http://schemas.microsoft.com/office/drawing/2014/main" id="{1C8E2E78-07F1-698D-8C66-D73A91995E36}"/>
              </a:ext>
            </a:extLst>
          </p:cNvPr>
          <p:cNvSpPr txBox="1"/>
          <p:nvPr/>
        </p:nvSpPr>
        <p:spPr>
          <a:xfrm>
            <a:off x="9579562" y="2212615"/>
            <a:ext cx="2013550" cy="1342200"/>
          </a:xfrm>
          <a:prstGeom prst="rect">
            <a:avLst/>
          </a:prstGeom>
          <a:noFill/>
          <a:ln>
            <a:noFill/>
          </a:ln>
        </p:spPr>
        <p:txBody>
          <a:bodyPr spcFirstLastPara="1" wrap="square" lIns="80650" tIns="80650" rIns="80650" bIns="80650" anchor="t" anchorCtr="0">
            <a:noAutofit/>
          </a:bodyPr>
          <a:lstStyle/>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Less than 500k revenue</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More than 1.5m revenue</a:t>
            </a:r>
          </a:p>
          <a:p>
            <a:pPr marL="171450" marR="0" lvl="0" indent="-171450" algn="l" rtl="0">
              <a:lnSpc>
                <a:spcPct val="107000"/>
              </a:lnSpc>
              <a:spcBef>
                <a:spcPts val="0"/>
              </a:spcBef>
              <a:spcAft>
                <a:spcPts val="0"/>
              </a:spcAft>
              <a:buFont typeface="Arial" panose="020B0604020202020204" pitchFamily="34" charset="0"/>
              <a:buChar char="•"/>
            </a:pPr>
            <a:endParaRPr sz="1000" i="1" dirty="0">
              <a:solidFill>
                <a:schemeClr val="bg1"/>
              </a:solidFill>
              <a:latin typeface="Poppins" panose="00000500000000000000" pitchFamily="2" charset="0"/>
              <a:ea typeface="Lato"/>
              <a:cs typeface="Poppins" panose="00000500000000000000" pitchFamily="2" charset="0"/>
              <a:sym typeface="Lato"/>
            </a:endParaRPr>
          </a:p>
        </p:txBody>
      </p:sp>
      <p:sp>
        <p:nvSpPr>
          <p:cNvPr id="1628" name="Google Shape;1656;g2407a4064d3_0_293">
            <a:extLst>
              <a:ext uri="{FF2B5EF4-FFF2-40B4-BE49-F238E27FC236}">
                <a16:creationId xmlns:a16="http://schemas.microsoft.com/office/drawing/2014/main" id="{9205D261-88B4-DF1A-D0BB-92543BED4587}"/>
              </a:ext>
            </a:extLst>
          </p:cNvPr>
          <p:cNvSpPr txBox="1"/>
          <p:nvPr/>
        </p:nvSpPr>
        <p:spPr>
          <a:xfrm>
            <a:off x="9575549" y="4448214"/>
            <a:ext cx="2013550" cy="1033563"/>
          </a:xfrm>
          <a:prstGeom prst="rect">
            <a:avLst/>
          </a:prstGeom>
          <a:noFill/>
          <a:ln>
            <a:noFill/>
          </a:ln>
        </p:spPr>
        <p:txBody>
          <a:bodyPr spcFirstLastPara="1" wrap="square" lIns="80650" tIns="80650" rIns="80650" bIns="80650" anchor="t" anchorCtr="0">
            <a:noAutofit/>
          </a:bodyPr>
          <a:lstStyle/>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Marketing department set up</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Inbound fit</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Poor / no SEO</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Wasted ad spend</a:t>
            </a:r>
          </a:p>
          <a:p>
            <a:pPr marL="171450" marR="0" lvl="0" indent="-171450" algn="l" rtl="0">
              <a:lnSpc>
                <a:spcPct val="107000"/>
              </a:lnSpc>
              <a:spcBef>
                <a:spcPts val="0"/>
              </a:spcBef>
              <a:spcAft>
                <a:spcPts val="0"/>
              </a:spcAft>
              <a:buFont typeface="Arial" panose="020B0604020202020204" pitchFamily="34" charset="0"/>
              <a:buChar char="•"/>
            </a:pPr>
            <a:endParaRPr sz="1000" i="1" dirty="0">
              <a:solidFill>
                <a:schemeClr val="bg1"/>
              </a:solidFill>
              <a:latin typeface="Poppins" panose="00000500000000000000" pitchFamily="2" charset="0"/>
              <a:ea typeface="Lato"/>
              <a:cs typeface="Poppins" panose="00000500000000000000" pitchFamily="2" charset="0"/>
              <a:sym typeface="Lato"/>
            </a:endParaRPr>
          </a:p>
        </p:txBody>
      </p:sp>
      <p:sp>
        <p:nvSpPr>
          <p:cNvPr id="1629" name="TextBox 1628">
            <a:extLst>
              <a:ext uri="{FF2B5EF4-FFF2-40B4-BE49-F238E27FC236}">
                <a16:creationId xmlns:a16="http://schemas.microsoft.com/office/drawing/2014/main" id="{1951C793-32F7-20A8-13E5-6A639ECE601F}"/>
              </a:ext>
            </a:extLst>
          </p:cNvPr>
          <p:cNvSpPr txBox="1"/>
          <p:nvPr/>
        </p:nvSpPr>
        <p:spPr>
          <a:xfrm>
            <a:off x="9744727" y="4326735"/>
            <a:ext cx="839203" cy="261610"/>
          </a:xfrm>
          <a:prstGeom prst="rect">
            <a:avLst/>
          </a:prstGeom>
          <a:noFill/>
        </p:spPr>
        <p:txBody>
          <a:bodyPr wrap="square">
            <a:spAutoFit/>
          </a:bodyPr>
          <a:lstStyle/>
          <a:p>
            <a:r>
              <a:rPr lang="en-GB" sz="1100" b="1" dirty="0">
                <a:solidFill>
                  <a:schemeClr val="bg1"/>
                </a:solidFill>
                <a:latin typeface="Poppins SemiBold" panose="00000700000000000000" pitchFamily="2" charset="0"/>
                <a:ea typeface="Lato"/>
                <a:cs typeface="Poppins SemiBold" panose="00000700000000000000" pitchFamily="2" charset="0"/>
                <a:sym typeface="Lato"/>
              </a:rPr>
              <a:t>Look for:</a:t>
            </a:r>
            <a:endParaRPr lang="en-US" sz="1100" dirty="0">
              <a:latin typeface="Poppins SemiBold" panose="00000700000000000000" pitchFamily="2" charset="0"/>
              <a:cs typeface="Poppins SemiBold" panose="00000700000000000000" pitchFamily="2" charset="0"/>
            </a:endParaRPr>
          </a:p>
        </p:txBody>
      </p:sp>
      <p:sp>
        <p:nvSpPr>
          <p:cNvPr id="1630" name="TextBox 1629">
            <a:extLst>
              <a:ext uri="{FF2B5EF4-FFF2-40B4-BE49-F238E27FC236}">
                <a16:creationId xmlns:a16="http://schemas.microsoft.com/office/drawing/2014/main" id="{C7A42369-CC83-CF46-2AEA-35409891D0B6}"/>
              </a:ext>
            </a:extLst>
          </p:cNvPr>
          <p:cNvSpPr txBox="1"/>
          <p:nvPr/>
        </p:nvSpPr>
        <p:spPr>
          <a:xfrm>
            <a:off x="9750553" y="5443755"/>
            <a:ext cx="1005672" cy="261610"/>
          </a:xfrm>
          <a:prstGeom prst="rect">
            <a:avLst/>
          </a:prstGeom>
          <a:noFill/>
        </p:spPr>
        <p:txBody>
          <a:bodyPr wrap="square">
            <a:spAutoFit/>
          </a:bodyPr>
          <a:lstStyle/>
          <a:p>
            <a:r>
              <a:rPr lang="en-GB" sz="1100" b="1" dirty="0">
                <a:solidFill>
                  <a:schemeClr val="bg1"/>
                </a:solidFill>
                <a:latin typeface="Poppins SemiBold" panose="00000700000000000000" pitchFamily="2" charset="0"/>
                <a:ea typeface="Lato"/>
                <a:cs typeface="Poppins SemiBold" panose="00000700000000000000" pitchFamily="2" charset="0"/>
                <a:sym typeface="Lato"/>
              </a:rPr>
              <a:t>Avoid:</a:t>
            </a:r>
            <a:endParaRPr lang="en-US" sz="1100" dirty="0">
              <a:latin typeface="Poppins SemiBold" panose="00000700000000000000" pitchFamily="2" charset="0"/>
              <a:cs typeface="Poppins SemiBold" panose="00000700000000000000" pitchFamily="2" charset="0"/>
            </a:endParaRPr>
          </a:p>
        </p:txBody>
      </p:sp>
      <p:sp>
        <p:nvSpPr>
          <p:cNvPr id="1633" name="Google Shape;1656;g2407a4064d3_0_293">
            <a:extLst>
              <a:ext uri="{FF2B5EF4-FFF2-40B4-BE49-F238E27FC236}">
                <a16:creationId xmlns:a16="http://schemas.microsoft.com/office/drawing/2014/main" id="{5937CA3B-654D-B027-B9B3-6A810E688BD9}"/>
              </a:ext>
            </a:extLst>
          </p:cNvPr>
          <p:cNvSpPr txBox="1"/>
          <p:nvPr/>
        </p:nvSpPr>
        <p:spPr>
          <a:xfrm>
            <a:off x="9571537" y="5553613"/>
            <a:ext cx="2013550" cy="1033563"/>
          </a:xfrm>
          <a:prstGeom prst="rect">
            <a:avLst/>
          </a:prstGeom>
          <a:noFill/>
          <a:ln>
            <a:noFill/>
          </a:ln>
        </p:spPr>
        <p:txBody>
          <a:bodyPr spcFirstLastPara="1" wrap="square" lIns="80650" tIns="80650" rIns="80650" bIns="80650" anchor="t" anchorCtr="0">
            <a:noAutofit/>
          </a:bodyPr>
          <a:lstStyle/>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Fractional CMO</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Design </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Web dev</a:t>
            </a:r>
          </a:p>
          <a:p>
            <a:pPr marL="171450" marR="0" lvl="0" indent="-171450" algn="l" rtl="0">
              <a:lnSpc>
                <a:spcPct val="107000"/>
              </a:lnSpc>
              <a:spcBef>
                <a:spcPts val="0"/>
              </a:spcBef>
              <a:spcAft>
                <a:spcPts val="0"/>
              </a:spcAft>
              <a:buFont typeface="Arial" panose="020B0604020202020204" pitchFamily="34" charset="0"/>
              <a:buChar char="•"/>
            </a:pPr>
            <a:endParaRPr sz="1000" i="1" dirty="0">
              <a:solidFill>
                <a:schemeClr val="bg1"/>
              </a:solidFill>
              <a:latin typeface="Poppins" panose="00000500000000000000" pitchFamily="2" charset="0"/>
              <a:ea typeface="Lato"/>
              <a:cs typeface="Poppins" panose="00000500000000000000" pitchFamily="2" charset="0"/>
              <a:sym typeface="Lato"/>
            </a:endParaRPr>
          </a:p>
        </p:txBody>
      </p:sp>
      <p:sp>
        <p:nvSpPr>
          <p:cNvPr id="3" name="Slide Number Placeholder 2">
            <a:extLst>
              <a:ext uri="{FF2B5EF4-FFF2-40B4-BE49-F238E27FC236}">
                <a16:creationId xmlns:a16="http://schemas.microsoft.com/office/drawing/2014/main" id="{5A18F5CB-1FD8-CCE3-660A-0EACAA8E4BE4}"/>
              </a:ext>
            </a:extLst>
          </p:cNvPr>
          <p:cNvSpPr txBox="1">
            <a:spLocks/>
          </p:cNvSpPr>
          <p:nvPr/>
        </p:nvSpPr>
        <p:spPr>
          <a:xfrm>
            <a:off x="8884920" y="6484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9D0551-B2C2-1E4D-93DF-AE22D3BF211C}" type="slidenum">
              <a:rPr lang="en-US" sz="600" smtClean="0">
                <a:solidFill>
                  <a:schemeClr val="tx1"/>
                </a:solidFill>
                <a:latin typeface="Poppins" panose="00000500000000000000" pitchFamily="2" charset="0"/>
                <a:cs typeface="Poppins" panose="00000500000000000000" pitchFamily="2" charset="0"/>
              </a:rPr>
              <a:pPr/>
              <a:t>7</a:t>
            </a:fld>
            <a:endParaRPr lang="en-US" sz="600" dirty="0">
              <a:solidFill>
                <a:schemeClr val="tx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C77D4D16-6758-5314-1F63-F6F142907088}"/>
              </a:ext>
            </a:extLst>
          </p:cNvPr>
          <p:cNvSpPr txBox="1"/>
          <p:nvPr/>
        </p:nvSpPr>
        <p:spPr>
          <a:xfrm>
            <a:off x="10287703" y="6568589"/>
            <a:ext cx="1228012" cy="184666"/>
          </a:xfrm>
          <a:prstGeom prst="rect">
            <a:avLst/>
          </a:prstGeom>
          <a:noFill/>
        </p:spPr>
        <p:txBody>
          <a:bodyPr wrap="square">
            <a:spAutoFit/>
          </a:bodyPr>
          <a:lstStyle/>
          <a:p>
            <a:r>
              <a:rPr lang="en-US" sz="600" dirty="0">
                <a:latin typeface="Poppins" panose="00000500000000000000" pitchFamily="2" charset="0"/>
                <a:cs typeface="Poppins" panose="00000500000000000000" pitchFamily="2" charset="0"/>
              </a:rPr>
              <a:t>© theorytwenty7 marketing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7" name="Rectangle: Rounded Corners 12">
            <a:extLst>
              <a:ext uri="{FF2B5EF4-FFF2-40B4-BE49-F238E27FC236}">
                <a16:creationId xmlns:a16="http://schemas.microsoft.com/office/drawing/2014/main" id="{C26D01CD-4A9F-698B-ABA4-B216794E00D6}"/>
              </a:ext>
            </a:extLst>
          </p:cNvPr>
          <p:cNvSpPr/>
          <p:nvPr/>
        </p:nvSpPr>
        <p:spPr>
          <a:xfrm>
            <a:off x="2823431" y="1092636"/>
            <a:ext cx="2114834" cy="2660498"/>
          </a:xfrm>
          <a:prstGeom prst="roundRect">
            <a:avLst>
              <a:gd name="adj" fmla="val 6775"/>
            </a:avLst>
          </a:prstGeom>
          <a:solidFill>
            <a:schemeClr val="accent2">
              <a:alpha val="895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Poppins" panose="00000500000000000000" pitchFamily="2" charset="0"/>
              <a:cs typeface="Poppins" panose="00000500000000000000" pitchFamily="2" charset="0"/>
            </a:endParaRPr>
          </a:p>
        </p:txBody>
      </p:sp>
      <p:sp>
        <p:nvSpPr>
          <p:cNvPr id="2" name="Rectangle: Rounded Corners 12">
            <a:extLst>
              <a:ext uri="{FF2B5EF4-FFF2-40B4-BE49-F238E27FC236}">
                <a16:creationId xmlns:a16="http://schemas.microsoft.com/office/drawing/2014/main" id="{F8B586BF-E02C-7F47-4E25-DBB934655323}"/>
              </a:ext>
            </a:extLst>
          </p:cNvPr>
          <p:cNvSpPr/>
          <p:nvPr/>
        </p:nvSpPr>
        <p:spPr>
          <a:xfrm>
            <a:off x="323544" y="197080"/>
            <a:ext cx="2341820" cy="6396400"/>
          </a:xfrm>
          <a:prstGeom prst="roundRect">
            <a:avLst>
              <a:gd name="adj" fmla="val 6775"/>
            </a:avLst>
          </a:prstGeom>
          <a:solidFill>
            <a:srgbClr val="0834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8344D"/>
              </a:solidFill>
              <a:latin typeface="Poppins" panose="00000500000000000000" pitchFamily="2" charset="0"/>
              <a:cs typeface="Poppins" panose="00000500000000000000" pitchFamily="2" charset="0"/>
            </a:endParaRPr>
          </a:p>
        </p:txBody>
      </p:sp>
      <p:sp>
        <p:nvSpPr>
          <p:cNvPr id="1647" name="Google Shape;1647;g2407a4064d3_0_293"/>
          <p:cNvSpPr txBox="1"/>
          <p:nvPr/>
        </p:nvSpPr>
        <p:spPr>
          <a:xfrm>
            <a:off x="359475" y="2804715"/>
            <a:ext cx="2040000" cy="410400"/>
          </a:xfrm>
          <a:prstGeom prst="rect">
            <a:avLst/>
          </a:prstGeom>
          <a:noFill/>
          <a:ln>
            <a:noFill/>
          </a:ln>
        </p:spPr>
        <p:txBody>
          <a:bodyPr spcFirstLastPara="1" wrap="square" lIns="99775" tIns="99775" rIns="99775" bIns="99775" anchor="t" anchorCtr="0">
            <a:noAutofit/>
          </a:bodyPr>
          <a:lstStyle/>
          <a:p>
            <a:pPr marL="0" marR="0" lvl="0" indent="0" algn="l" rtl="0">
              <a:lnSpc>
                <a:spcPct val="90000"/>
              </a:lnSpc>
              <a:spcBef>
                <a:spcPts val="1000"/>
              </a:spcBef>
              <a:spcAft>
                <a:spcPts val="0"/>
              </a:spcAft>
              <a:buClr>
                <a:schemeClr val="dk2"/>
              </a:buClr>
              <a:buSzPts val="1412"/>
              <a:buFont typeface="Noto Sans Symbols"/>
              <a:buNone/>
            </a:pPr>
            <a:r>
              <a:rPr lang="en-US" sz="1412" b="1" u="none" dirty="0">
                <a:solidFill>
                  <a:schemeClr val="accent3"/>
                </a:solidFill>
                <a:latin typeface="Poppins" panose="00000500000000000000" pitchFamily="2" charset="0"/>
                <a:ea typeface="Lato"/>
                <a:cs typeface="Poppins" panose="00000500000000000000" pitchFamily="2" charset="0"/>
                <a:sym typeface="Lato"/>
              </a:rPr>
              <a:t>Key personas</a:t>
            </a:r>
            <a:endParaRPr sz="882" i="1" u="none" dirty="0">
              <a:solidFill>
                <a:schemeClr val="accent3"/>
              </a:solidFill>
              <a:latin typeface="Poppins" panose="00000500000000000000" pitchFamily="2" charset="0"/>
              <a:ea typeface="Lato"/>
              <a:cs typeface="Poppins" panose="00000500000000000000" pitchFamily="2" charset="0"/>
              <a:sym typeface="Lato"/>
            </a:endParaRPr>
          </a:p>
        </p:txBody>
      </p:sp>
      <p:cxnSp>
        <p:nvCxnSpPr>
          <p:cNvPr id="1648" name="Google Shape;1648;g2407a4064d3_0_293"/>
          <p:cNvCxnSpPr/>
          <p:nvPr/>
        </p:nvCxnSpPr>
        <p:spPr>
          <a:xfrm>
            <a:off x="454103" y="3258688"/>
            <a:ext cx="1639200" cy="0"/>
          </a:xfrm>
          <a:prstGeom prst="straightConnector1">
            <a:avLst/>
          </a:prstGeom>
          <a:noFill/>
          <a:ln w="12700" cap="flat" cmpd="sng">
            <a:solidFill>
              <a:srgbClr val="FFFFFF"/>
            </a:solidFill>
            <a:prstDash val="solid"/>
            <a:round/>
            <a:headEnd type="none" w="sm" len="sm"/>
            <a:tailEnd type="none" w="sm" len="sm"/>
          </a:ln>
        </p:spPr>
      </p:cxnSp>
      <p:sp>
        <p:nvSpPr>
          <p:cNvPr id="1655" name="Google Shape;1655;g2407a4064d3_0_293"/>
          <p:cNvSpPr txBox="1"/>
          <p:nvPr/>
        </p:nvSpPr>
        <p:spPr>
          <a:xfrm>
            <a:off x="359539" y="3264656"/>
            <a:ext cx="2325900" cy="1384954"/>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lt1"/>
              </a:buClr>
              <a:buSzPts val="1050"/>
              <a:buFont typeface="Lato"/>
              <a:buChar char="•"/>
            </a:pPr>
            <a:r>
              <a:rPr lang="en-GB" sz="1050" dirty="0">
                <a:solidFill>
                  <a:schemeClr val="bg1"/>
                </a:solidFill>
                <a:latin typeface="Poppins" panose="00000500000000000000" pitchFamily="2" charset="0"/>
                <a:ea typeface="Lato"/>
                <a:cs typeface="Poppins" panose="00000500000000000000" pitchFamily="2" charset="0"/>
                <a:sym typeface="Lato"/>
              </a:rPr>
              <a:t>Buyer persona one</a:t>
            </a:r>
          </a:p>
          <a:p>
            <a:pPr marL="171450" marR="0" lvl="0" indent="-171450" algn="l" rtl="0">
              <a:spcBef>
                <a:spcPts val="0"/>
              </a:spcBef>
              <a:spcAft>
                <a:spcPts val="0"/>
              </a:spcAft>
              <a:buClr>
                <a:schemeClr val="lt1"/>
              </a:buClr>
              <a:buSzPts val="1050"/>
              <a:buFont typeface="Lato"/>
              <a:buChar char="•"/>
            </a:pPr>
            <a:r>
              <a:rPr lang="en-GB" sz="1050" dirty="0">
                <a:solidFill>
                  <a:schemeClr val="bg1"/>
                </a:solidFill>
                <a:latin typeface="Poppins" panose="00000500000000000000" pitchFamily="2" charset="0"/>
                <a:ea typeface="Lato"/>
                <a:cs typeface="Poppins" panose="00000500000000000000" pitchFamily="2" charset="0"/>
                <a:sym typeface="Lato"/>
              </a:rPr>
              <a:t>Buyer persona two</a:t>
            </a:r>
          </a:p>
          <a:p>
            <a:pPr marL="171450" marR="0" lvl="0" indent="-171450" algn="l" rtl="0">
              <a:spcBef>
                <a:spcPts val="0"/>
              </a:spcBef>
              <a:spcAft>
                <a:spcPts val="0"/>
              </a:spcAft>
              <a:buClr>
                <a:schemeClr val="lt1"/>
              </a:buClr>
              <a:buSzPts val="1050"/>
              <a:buFont typeface="Lato"/>
              <a:buChar char="•"/>
            </a:pPr>
            <a:r>
              <a:rPr lang="en-GB" sz="1050" dirty="0">
                <a:solidFill>
                  <a:schemeClr val="bg1"/>
                </a:solidFill>
                <a:latin typeface="Poppins" panose="00000500000000000000" pitchFamily="2" charset="0"/>
                <a:ea typeface="Lato"/>
                <a:cs typeface="Poppins" panose="00000500000000000000" pitchFamily="2" charset="0"/>
                <a:sym typeface="Lato"/>
              </a:rPr>
              <a:t>Buyer persona three</a:t>
            </a:r>
          </a:p>
          <a:p>
            <a:pPr marL="171450" marR="0" lvl="0" indent="-171450" algn="l" rtl="0">
              <a:spcBef>
                <a:spcPts val="0"/>
              </a:spcBef>
              <a:spcAft>
                <a:spcPts val="0"/>
              </a:spcAft>
              <a:buClr>
                <a:schemeClr val="lt1"/>
              </a:buClr>
              <a:buSzPts val="1050"/>
              <a:buFont typeface="Lato"/>
              <a:buChar char="•"/>
            </a:pPr>
            <a:r>
              <a:rPr lang="en-GB" sz="1050" dirty="0">
                <a:solidFill>
                  <a:schemeClr val="bg1"/>
                </a:solidFill>
                <a:latin typeface="Poppins" panose="00000500000000000000" pitchFamily="2" charset="0"/>
                <a:ea typeface="Lato"/>
                <a:cs typeface="Poppins" panose="00000500000000000000" pitchFamily="2" charset="0"/>
                <a:sym typeface="Lato"/>
              </a:rPr>
              <a:t>Buyer persona four</a:t>
            </a:r>
          </a:p>
          <a:p>
            <a:pPr marL="171450" marR="0" lvl="0" indent="-171450" algn="l" rtl="0">
              <a:spcBef>
                <a:spcPts val="0"/>
              </a:spcBef>
              <a:spcAft>
                <a:spcPts val="0"/>
              </a:spcAft>
              <a:buClr>
                <a:schemeClr val="lt1"/>
              </a:buClr>
              <a:buSzPts val="1050"/>
              <a:buFont typeface="Lato"/>
              <a:buChar char="•"/>
            </a:pPr>
            <a:endParaRPr lang="en-GB" sz="1050" dirty="0">
              <a:solidFill>
                <a:schemeClr val="bg1"/>
              </a:solidFill>
              <a:latin typeface="Poppins" panose="00000500000000000000" pitchFamily="2" charset="0"/>
              <a:ea typeface="Lato"/>
              <a:cs typeface="Poppins" panose="00000500000000000000" pitchFamily="2" charset="0"/>
              <a:sym typeface="Lato"/>
            </a:endParaRPr>
          </a:p>
          <a:p>
            <a:pPr marL="171450" marR="0" lvl="0" indent="-171450" algn="l" rtl="0">
              <a:spcBef>
                <a:spcPts val="0"/>
              </a:spcBef>
              <a:spcAft>
                <a:spcPts val="0"/>
              </a:spcAft>
              <a:buClr>
                <a:schemeClr val="lt1"/>
              </a:buClr>
              <a:buSzPts val="1050"/>
              <a:buFont typeface="Lato"/>
              <a:buChar char="•"/>
            </a:pPr>
            <a:endParaRPr lang="en-GB" sz="1050" dirty="0">
              <a:solidFill>
                <a:schemeClr val="bg1"/>
              </a:solidFill>
              <a:latin typeface="Poppins" panose="00000500000000000000" pitchFamily="2" charset="0"/>
              <a:ea typeface="Lato"/>
              <a:cs typeface="Poppins" panose="00000500000000000000" pitchFamily="2" charset="0"/>
              <a:sym typeface="Lato"/>
            </a:endParaRPr>
          </a:p>
          <a:p>
            <a:pPr marL="0" marR="0" lvl="0" indent="0" algn="l" rtl="0">
              <a:spcBef>
                <a:spcPts val="0"/>
              </a:spcBef>
              <a:spcAft>
                <a:spcPts val="0"/>
              </a:spcAft>
              <a:buNone/>
            </a:pPr>
            <a:endParaRPr lang="en-GB" sz="1050" dirty="0">
              <a:solidFill>
                <a:schemeClr val="bg1"/>
              </a:solidFill>
              <a:latin typeface="Poppins" panose="00000500000000000000" pitchFamily="2" charset="0"/>
              <a:ea typeface="Lato"/>
              <a:cs typeface="Poppins" panose="00000500000000000000" pitchFamily="2" charset="0"/>
              <a:sym typeface="Lato"/>
            </a:endParaRPr>
          </a:p>
          <a:p>
            <a:pPr marL="171450" marR="0" lvl="0" indent="-104775" algn="l" rtl="0">
              <a:spcBef>
                <a:spcPts val="0"/>
              </a:spcBef>
              <a:spcAft>
                <a:spcPts val="0"/>
              </a:spcAft>
              <a:buClr>
                <a:schemeClr val="lt1"/>
              </a:buClr>
              <a:buSzPts val="1050"/>
              <a:buFont typeface="Arial"/>
              <a:buNone/>
            </a:pPr>
            <a:endParaRPr lang="en-GB" sz="1050" dirty="0">
              <a:solidFill>
                <a:schemeClr val="bg1"/>
              </a:solidFill>
              <a:latin typeface="Poppins" panose="00000500000000000000" pitchFamily="2" charset="0"/>
              <a:ea typeface="Lato"/>
              <a:cs typeface="Poppins" panose="00000500000000000000" pitchFamily="2" charset="0"/>
              <a:sym typeface="Lato"/>
            </a:endParaRPr>
          </a:p>
        </p:txBody>
      </p:sp>
      <p:sp>
        <p:nvSpPr>
          <p:cNvPr id="1656" name="Google Shape;1656;g2407a4064d3_0_293"/>
          <p:cNvSpPr txBox="1"/>
          <p:nvPr/>
        </p:nvSpPr>
        <p:spPr>
          <a:xfrm>
            <a:off x="2885998" y="1632823"/>
            <a:ext cx="2013550" cy="1033563"/>
          </a:xfrm>
          <a:prstGeom prst="rect">
            <a:avLst/>
          </a:prstGeom>
          <a:noFill/>
          <a:ln>
            <a:noFill/>
          </a:ln>
        </p:spPr>
        <p:txBody>
          <a:bodyPr spcFirstLastPara="1" wrap="square" lIns="80650" tIns="80650" rIns="80650" bIns="80650" anchor="t" anchorCtr="0">
            <a:noAutofit/>
          </a:bodyPr>
          <a:lstStyle/>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Country?</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Region?</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State?</a:t>
            </a:r>
          </a:p>
          <a:p>
            <a:pPr marL="171450" marR="0" lvl="0" indent="-171450" algn="l" rtl="0">
              <a:lnSpc>
                <a:spcPct val="107000"/>
              </a:lnSpc>
              <a:spcBef>
                <a:spcPts val="0"/>
              </a:spcBef>
              <a:spcAft>
                <a:spcPts val="0"/>
              </a:spcAft>
              <a:buFont typeface="Arial" panose="020B0604020202020204" pitchFamily="34" charset="0"/>
              <a:buChar char="•"/>
            </a:pPr>
            <a:endParaRPr sz="1000" i="1" dirty="0">
              <a:solidFill>
                <a:schemeClr val="bg1"/>
              </a:solidFill>
              <a:latin typeface="Poppins" panose="00000500000000000000" pitchFamily="2" charset="0"/>
              <a:ea typeface="Lato"/>
              <a:cs typeface="Poppins" panose="00000500000000000000" pitchFamily="2" charset="0"/>
              <a:sym typeface="Lato"/>
            </a:endParaRPr>
          </a:p>
        </p:txBody>
      </p:sp>
      <p:sp>
        <p:nvSpPr>
          <p:cNvPr id="1685" name="Google Shape;1685;g2407a4064d3_0_293"/>
          <p:cNvSpPr txBox="1"/>
          <p:nvPr/>
        </p:nvSpPr>
        <p:spPr>
          <a:xfrm>
            <a:off x="335713" y="4381456"/>
            <a:ext cx="2040000" cy="410400"/>
          </a:xfrm>
          <a:prstGeom prst="rect">
            <a:avLst/>
          </a:prstGeom>
          <a:noFill/>
          <a:ln>
            <a:noFill/>
          </a:ln>
        </p:spPr>
        <p:txBody>
          <a:bodyPr spcFirstLastPara="1" wrap="square" lIns="99775" tIns="99775" rIns="99775" bIns="99775" anchor="t" anchorCtr="0">
            <a:noAutofit/>
          </a:bodyPr>
          <a:lstStyle/>
          <a:p>
            <a:pPr marL="0" marR="0" lvl="0" indent="0" algn="l" rtl="0">
              <a:lnSpc>
                <a:spcPct val="100000"/>
              </a:lnSpc>
              <a:spcBef>
                <a:spcPts val="0"/>
              </a:spcBef>
              <a:spcAft>
                <a:spcPts val="0"/>
              </a:spcAft>
              <a:buClr>
                <a:schemeClr val="accent2"/>
              </a:buClr>
              <a:buSzPts val="1412"/>
              <a:buFont typeface="Noto Sans Symbols"/>
              <a:buNone/>
            </a:pPr>
            <a:r>
              <a:rPr lang="en-US" sz="1412" b="1" dirty="0">
                <a:solidFill>
                  <a:schemeClr val="accent3"/>
                </a:solidFill>
                <a:latin typeface="Poppins" panose="00000500000000000000" pitchFamily="2" charset="0"/>
                <a:ea typeface="Lato"/>
                <a:cs typeface="Poppins" panose="00000500000000000000" pitchFamily="2" charset="0"/>
                <a:sym typeface="Lato"/>
              </a:rPr>
              <a:t>Focus on</a:t>
            </a:r>
            <a:endParaRPr sz="882" u="none" dirty="0">
              <a:solidFill>
                <a:schemeClr val="accent3"/>
              </a:solidFill>
              <a:latin typeface="Poppins" panose="00000500000000000000" pitchFamily="2" charset="0"/>
              <a:ea typeface="Lato"/>
              <a:cs typeface="Poppins" panose="00000500000000000000" pitchFamily="2" charset="0"/>
              <a:sym typeface="Lato"/>
            </a:endParaRPr>
          </a:p>
        </p:txBody>
      </p:sp>
      <p:cxnSp>
        <p:nvCxnSpPr>
          <p:cNvPr id="1686" name="Google Shape;1686;g2407a4064d3_0_293"/>
          <p:cNvCxnSpPr/>
          <p:nvPr/>
        </p:nvCxnSpPr>
        <p:spPr>
          <a:xfrm>
            <a:off x="444577" y="4734908"/>
            <a:ext cx="1639200" cy="0"/>
          </a:xfrm>
          <a:prstGeom prst="straightConnector1">
            <a:avLst/>
          </a:prstGeom>
          <a:noFill/>
          <a:ln w="12700" cap="flat" cmpd="sng">
            <a:solidFill>
              <a:srgbClr val="FFFFFF"/>
            </a:solidFill>
            <a:prstDash val="solid"/>
            <a:round/>
            <a:headEnd type="none" w="sm" len="sm"/>
            <a:tailEnd type="none" w="sm" len="sm"/>
          </a:ln>
        </p:spPr>
      </p:cxnSp>
      <p:sp>
        <p:nvSpPr>
          <p:cNvPr id="1687" name="Google Shape;1687;g2407a4064d3_0_293"/>
          <p:cNvSpPr txBox="1"/>
          <p:nvPr/>
        </p:nvSpPr>
        <p:spPr>
          <a:xfrm>
            <a:off x="359475" y="4775534"/>
            <a:ext cx="2325900" cy="738623"/>
          </a:xfrm>
          <a:prstGeom prst="rect">
            <a:avLst/>
          </a:prstGeom>
          <a:noFill/>
          <a:ln>
            <a:noFill/>
          </a:ln>
        </p:spPr>
        <p:txBody>
          <a:bodyPr spcFirstLastPara="1" wrap="square" lIns="91425" tIns="45700" rIns="91425" bIns="45700" anchor="t" anchorCtr="0">
            <a:spAutoFit/>
          </a:bodyPr>
          <a:lstStyle/>
          <a:p>
            <a:pPr marL="171450" lvl="0" indent="-171450" algn="l" rtl="0">
              <a:spcBef>
                <a:spcPts val="0"/>
              </a:spcBef>
              <a:spcAft>
                <a:spcPts val="0"/>
              </a:spcAft>
              <a:buClr>
                <a:schemeClr val="lt1"/>
              </a:buClr>
              <a:buSzPts val="1050"/>
              <a:buFont typeface="Lato"/>
              <a:buChar char="•"/>
            </a:pPr>
            <a:r>
              <a:rPr lang="en-GB" sz="1050" dirty="0">
                <a:solidFill>
                  <a:schemeClr val="bg1"/>
                </a:solidFill>
                <a:latin typeface="Poppins" panose="00000500000000000000" pitchFamily="2" charset="0"/>
                <a:ea typeface="Lato"/>
                <a:cs typeface="Poppins" panose="00000500000000000000" pitchFamily="2" charset="0"/>
                <a:sym typeface="Lato"/>
              </a:rPr>
              <a:t>Summarize key points for your marketing and sales teams to focus their content around</a:t>
            </a:r>
            <a:endParaRPr sz="1050" dirty="0">
              <a:solidFill>
                <a:schemeClr val="bg1"/>
              </a:solidFill>
              <a:latin typeface="Poppins" panose="00000500000000000000" pitchFamily="2" charset="0"/>
              <a:ea typeface="Lato"/>
              <a:cs typeface="Poppins" panose="00000500000000000000" pitchFamily="2" charset="0"/>
              <a:sym typeface="Lato"/>
            </a:endParaRPr>
          </a:p>
        </p:txBody>
      </p:sp>
      <p:sp>
        <p:nvSpPr>
          <p:cNvPr id="1690" name="Google Shape;1690;g2407a4064d3_0_293"/>
          <p:cNvSpPr txBox="1"/>
          <p:nvPr/>
        </p:nvSpPr>
        <p:spPr>
          <a:xfrm>
            <a:off x="0" y="6579792"/>
            <a:ext cx="3886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dirty="0">
                <a:solidFill>
                  <a:srgbClr val="08344D"/>
                </a:solidFill>
                <a:latin typeface="Poppins" panose="00000500000000000000" pitchFamily="2" charset="0"/>
                <a:ea typeface="Lato"/>
                <a:cs typeface="Poppins" panose="00000500000000000000" pitchFamily="2" charset="0"/>
                <a:sym typeface="Lato"/>
              </a:rPr>
              <a:t>© theorytwenty7 marketing </a:t>
            </a:r>
            <a:endParaRPr sz="900" dirty="0">
              <a:solidFill>
                <a:srgbClr val="08344D"/>
              </a:solidFill>
              <a:latin typeface="Poppins" panose="00000500000000000000" pitchFamily="2" charset="0"/>
              <a:ea typeface="Lato"/>
              <a:cs typeface="Poppins" panose="00000500000000000000" pitchFamily="2" charset="0"/>
              <a:sym typeface="Lato"/>
            </a:endParaRPr>
          </a:p>
        </p:txBody>
      </p:sp>
      <p:pic>
        <p:nvPicPr>
          <p:cNvPr id="5" name="Picture 4">
            <a:extLst>
              <a:ext uri="{FF2B5EF4-FFF2-40B4-BE49-F238E27FC236}">
                <a16:creationId xmlns:a16="http://schemas.microsoft.com/office/drawing/2014/main" id="{F28A36A0-D684-99DE-A846-827B2683AE4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2279" t="-25418" r="-12456" b="-19882"/>
          <a:stretch/>
        </p:blipFill>
        <p:spPr>
          <a:xfrm>
            <a:off x="640555" y="967045"/>
            <a:ext cx="1663164" cy="1710552"/>
          </a:xfrm>
          <a:prstGeom prst="ellipse">
            <a:avLst/>
          </a:prstGeom>
          <a:solidFill>
            <a:schemeClr val="accent2"/>
          </a:solidFill>
          <a:ln>
            <a:solidFill>
              <a:schemeClr val="accent3"/>
            </a:solidFill>
          </a:ln>
        </p:spPr>
      </p:pic>
      <p:sp>
        <p:nvSpPr>
          <p:cNvPr id="16" name="Rectangle: Rounded Corners 12">
            <a:extLst>
              <a:ext uri="{FF2B5EF4-FFF2-40B4-BE49-F238E27FC236}">
                <a16:creationId xmlns:a16="http://schemas.microsoft.com/office/drawing/2014/main" id="{4AFAFAC2-91E5-0F28-5628-081B851F9671}"/>
              </a:ext>
            </a:extLst>
          </p:cNvPr>
          <p:cNvSpPr/>
          <p:nvPr/>
        </p:nvSpPr>
        <p:spPr>
          <a:xfrm>
            <a:off x="2824289" y="1069184"/>
            <a:ext cx="2114834" cy="419135"/>
          </a:xfrm>
          <a:prstGeom prst="roundRect">
            <a:avLst>
              <a:gd name="adj" fmla="val 22649"/>
            </a:avLst>
          </a:prstGeom>
          <a:solidFill>
            <a:srgbClr val="0834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b="1" dirty="0">
                <a:solidFill>
                  <a:schemeClr val="bg1"/>
                </a:solidFill>
                <a:latin typeface="Poppins" panose="00000500000000000000" pitchFamily="2" charset="0"/>
                <a:ea typeface="Lato"/>
                <a:cs typeface="Poppins" panose="00000500000000000000" pitchFamily="2" charset="0"/>
                <a:sym typeface="Lato"/>
              </a:rPr>
              <a:t>Geographies</a:t>
            </a:r>
            <a:endParaRPr lang="en-GB" sz="880" dirty="0">
              <a:solidFill>
                <a:schemeClr val="bg1"/>
              </a:solidFill>
              <a:latin typeface="Poppins" panose="00000500000000000000" pitchFamily="2" charset="0"/>
              <a:ea typeface="Lato"/>
              <a:cs typeface="Poppins" panose="00000500000000000000" pitchFamily="2" charset="0"/>
              <a:sym typeface="Lato"/>
            </a:endParaRPr>
          </a:p>
        </p:txBody>
      </p:sp>
      <p:sp>
        <p:nvSpPr>
          <p:cNvPr id="44" name="Rectangle: Rounded Corners 12">
            <a:extLst>
              <a:ext uri="{FF2B5EF4-FFF2-40B4-BE49-F238E27FC236}">
                <a16:creationId xmlns:a16="http://schemas.microsoft.com/office/drawing/2014/main" id="{C0A86216-2725-654D-F9A6-980A00A14137}"/>
              </a:ext>
            </a:extLst>
          </p:cNvPr>
          <p:cNvSpPr/>
          <p:nvPr/>
        </p:nvSpPr>
        <p:spPr>
          <a:xfrm>
            <a:off x="2348644" y="197080"/>
            <a:ext cx="7738781" cy="728995"/>
          </a:xfrm>
          <a:prstGeom prst="roundRect">
            <a:avLst>
              <a:gd name="adj" fmla="val 26685"/>
            </a:avLst>
          </a:prstGeom>
          <a:solidFill>
            <a:srgbClr val="0834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8344D"/>
              </a:solidFill>
              <a:latin typeface="Poppins" panose="00000500000000000000" pitchFamily="2" charset="0"/>
              <a:cs typeface="Poppins" panose="00000500000000000000" pitchFamily="2" charset="0"/>
            </a:endParaRPr>
          </a:p>
        </p:txBody>
      </p:sp>
      <p:sp>
        <p:nvSpPr>
          <p:cNvPr id="1654" name="Google Shape;1654;g2407a4064d3_0_293"/>
          <p:cNvSpPr txBox="1"/>
          <p:nvPr/>
        </p:nvSpPr>
        <p:spPr>
          <a:xfrm>
            <a:off x="323542" y="169492"/>
            <a:ext cx="9604228" cy="762550"/>
          </a:xfrm>
          <a:prstGeom prst="rect">
            <a:avLst/>
          </a:prstGeom>
          <a:noFill/>
          <a:ln>
            <a:noFill/>
          </a:ln>
        </p:spPr>
        <p:txBody>
          <a:bodyPr spcFirstLastPara="1" wrap="square" lIns="99775" tIns="99775" rIns="99775" bIns="99775" anchor="ctr" anchorCtr="0">
            <a:noAutofit/>
          </a:bodyPr>
          <a:lstStyle/>
          <a:p>
            <a:pPr marL="0" marR="0" lvl="0" indent="0" algn="ctr" rtl="0">
              <a:lnSpc>
                <a:spcPct val="115000"/>
              </a:lnSpc>
              <a:spcBef>
                <a:spcPts val="0"/>
              </a:spcBef>
              <a:spcAft>
                <a:spcPts val="0"/>
              </a:spcAft>
              <a:buClr>
                <a:schemeClr val="lt1"/>
              </a:buClr>
              <a:buSzPts val="990"/>
              <a:buFont typeface="Calibri"/>
              <a:buNone/>
            </a:pPr>
            <a:r>
              <a:rPr lang="en-US" sz="1800" b="1" dirty="0">
                <a:solidFill>
                  <a:schemeClr val="accent3"/>
                </a:solidFill>
                <a:latin typeface="Poppins" panose="00000500000000000000" pitchFamily="2" charset="0"/>
                <a:ea typeface="Lato"/>
                <a:cs typeface="Poppins" panose="00000500000000000000" pitchFamily="2" charset="0"/>
                <a:sym typeface="Lato"/>
              </a:rPr>
              <a:t>East Coast Tech Start-Up</a:t>
            </a:r>
            <a:r>
              <a:rPr lang="en-US" b="1" dirty="0">
                <a:solidFill>
                  <a:schemeClr val="accent3"/>
                </a:solidFill>
                <a:latin typeface="Poppins" panose="00000500000000000000" pitchFamily="2" charset="0"/>
                <a:ea typeface="Lato"/>
                <a:cs typeface="Poppins" panose="00000500000000000000" pitchFamily="2" charset="0"/>
                <a:sym typeface="Lato"/>
              </a:rPr>
              <a:t>  </a:t>
            </a:r>
            <a:r>
              <a:rPr lang="en-US" sz="1400" u="none" dirty="0">
                <a:solidFill>
                  <a:schemeClr val="accent3"/>
                </a:solidFill>
                <a:latin typeface="Poppins" panose="00000500000000000000" pitchFamily="2" charset="0"/>
                <a:ea typeface="Lato"/>
                <a:cs typeface="Poppins" panose="00000500000000000000" pitchFamily="2" charset="0"/>
                <a:sym typeface="Lato"/>
              </a:rPr>
              <a:t>|</a:t>
            </a:r>
            <a:r>
              <a:rPr lang="en-US" sz="1400" i="1" u="none" dirty="0">
                <a:solidFill>
                  <a:schemeClr val="accent3"/>
                </a:solidFill>
                <a:latin typeface="Poppins" panose="00000500000000000000" pitchFamily="2" charset="0"/>
                <a:ea typeface="Lato"/>
                <a:cs typeface="Poppins" panose="00000500000000000000" pitchFamily="2" charset="0"/>
                <a:sym typeface="Lato"/>
              </a:rPr>
              <a:t> </a:t>
            </a:r>
            <a:r>
              <a:rPr lang="en-US" b="1" dirty="0">
                <a:solidFill>
                  <a:schemeClr val="accent3"/>
                </a:solidFill>
                <a:latin typeface="Poppins" panose="00000500000000000000" pitchFamily="2" charset="0"/>
                <a:ea typeface="Lato"/>
                <a:cs typeface="Poppins" panose="00000500000000000000" pitchFamily="2" charset="0"/>
                <a:sym typeface="Lato"/>
              </a:rPr>
              <a:t>HubSpot user </a:t>
            </a:r>
            <a:r>
              <a:rPr lang="en-US" sz="1400" u="none" dirty="0">
                <a:solidFill>
                  <a:schemeClr val="accent3"/>
                </a:solidFill>
                <a:latin typeface="Poppins" panose="00000500000000000000" pitchFamily="2" charset="0"/>
                <a:ea typeface="Lato"/>
                <a:cs typeface="Poppins" panose="00000500000000000000" pitchFamily="2" charset="0"/>
                <a:sym typeface="Lato"/>
              </a:rPr>
              <a:t>|</a:t>
            </a:r>
            <a:r>
              <a:rPr lang="en-US" sz="1400" i="1" dirty="0">
                <a:solidFill>
                  <a:schemeClr val="accent3"/>
                </a:solidFill>
                <a:latin typeface="Poppins" panose="00000500000000000000" pitchFamily="2" charset="0"/>
                <a:ea typeface="Lato"/>
                <a:cs typeface="Poppins" panose="00000500000000000000" pitchFamily="2" charset="0"/>
                <a:sym typeface="Lato"/>
              </a:rPr>
              <a:t> </a:t>
            </a:r>
            <a:r>
              <a:rPr lang="en-US" b="1" dirty="0">
                <a:solidFill>
                  <a:schemeClr val="accent3"/>
                </a:solidFill>
                <a:latin typeface="Poppins" panose="00000500000000000000" pitchFamily="2" charset="0"/>
                <a:ea typeface="Lato"/>
                <a:cs typeface="Poppins" panose="00000500000000000000" pitchFamily="2" charset="0"/>
                <a:sym typeface="Lato"/>
              </a:rPr>
              <a:t>SEO + PPC + PMM + Inbound use case</a:t>
            </a:r>
            <a:endParaRPr b="1" dirty="0">
              <a:solidFill>
                <a:schemeClr val="accent3"/>
              </a:solidFill>
              <a:latin typeface="Poppins" panose="00000500000000000000" pitchFamily="2" charset="0"/>
              <a:ea typeface="Lato"/>
              <a:cs typeface="Poppins" panose="00000500000000000000" pitchFamily="2" charset="0"/>
              <a:sym typeface="Lato"/>
            </a:endParaRPr>
          </a:p>
        </p:txBody>
      </p:sp>
      <p:sp>
        <p:nvSpPr>
          <p:cNvPr id="10" name="Rectangle: Rounded Corners 12">
            <a:extLst>
              <a:ext uri="{FF2B5EF4-FFF2-40B4-BE49-F238E27FC236}">
                <a16:creationId xmlns:a16="http://schemas.microsoft.com/office/drawing/2014/main" id="{AF5C0C6F-26D1-C489-3496-AA3DD87E9EC8}"/>
              </a:ext>
            </a:extLst>
          </p:cNvPr>
          <p:cNvSpPr/>
          <p:nvPr/>
        </p:nvSpPr>
        <p:spPr>
          <a:xfrm>
            <a:off x="2809785" y="3919294"/>
            <a:ext cx="2114834" cy="2660498"/>
          </a:xfrm>
          <a:prstGeom prst="roundRect">
            <a:avLst>
              <a:gd name="adj" fmla="val 6775"/>
            </a:avLst>
          </a:prstGeom>
          <a:solidFill>
            <a:schemeClr val="accent2">
              <a:alpha val="895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Poppins" panose="00000500000000000000" pitchFamily="2" charset="0"/>
              <a:cs typeface="Poppins" panose="00000500000000000000" pitchFamily="2" charset="0"/>
            </a:endParaRPr>
          </a:p>
        </p:txBody>
      </p:sp>
      <p:sp>
        <p:nvSpPr>
          <p:cNvPr id="12" name="Rectangle: Rounded Corners 12">
            <a:extLst>
              <a:ext uri="{FF2B5EF4-FFF2-40B4-BE49-F238E27FC236}">
                <a16:creationId xmlns:a16="http://schemas.microsoft.com/office/drawing/2014/main" id="{2FE561C4-77AC-4F79-A05E-6CF2AFE6529D}"/>
              </a:ext>
            </a:extLst>
          </p:cNvPr>
          <p:cNvSpPr/>
          <p:nvPr/>
        </p:nvSpPr>
        <p:spPr>
          <a:xfrm>
            <a:off x="2810643" y="3895842"/>
            <a:ext cx="2114834" cy="419135"/>
          </a:xfrm>
          <a:prstGeom prst="roundRect">
            <a:avLst>
              <a:gd name="adj" fmla="val 22649"/>
            </a:avLst>
          </a:prstGeom>
          <a:solidFill>
            <a:srgbClr val="0834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b="1" u="none" dirty="0">
                <a:solidFill>
                  <a:schemeClr val="bg1"/>
                </a:solidFill>
                <a:latin typeface="Poppins" panose="00000500000000000000" pitchFamily="2" charset="0"/>
                <a:ea typeface="Lato"/>
                <a:cs typeface="Poppins" panose="00000500000000000000" pitchFamily="2" charset="0"/>
                <a:sym typeface="Lato"/>
              </a:rPr>
              <a:t>Headcount</a:t>
            </a:r>
            <a:endParaRPr lang="en-GB" sz="880" dirty="0">
              <a:solidFill>
                <a:schemeClr val="bg1"/>
              </a:solidFill>
              <a:latin typeface="Poppins" panose="00000500000000000000" pitchFamily="2" charset="0"/>
              <a:ea typeface="Lato"/>
              <a:cs typeface="Poppins" panose="00000500000000000000" pitchFamily="2" charset="0"/>
              <a:sym typeface="Lato"/>
            </a:endParaRPr>
          </a:p>
        </p:txBody>
      </p:sp>
      <p:sp>
        <p:nvSpPr>
          <p:cNvPr id="13" name="Rectangle: Rounded Corners 12">
            <a:extLst>
              <a:ext uri="{FF2B5EF4-FFF2-40B4-BE49-F238E27FC236}">
                <a16:creationId xmlns:a16="http://schemas.microsoft.com/office/drawing/2014/main" id="{389B29AC-2D85-BA1C-15B5-20197CC02B6B}"/>
              </a:ext>
            </a:extLst>
          </p:cNvPr>
          <p:cNvSpPr/>
          <p:nvPr/>
        </p:nvSpPr>
        <p:spPr>
          <a:xfrm>
            <a:off x="5048107" y="1092636"/>
            <a:ext cx="2114834" cy="2660498"/>
          </a:xfrm>
          <a:prstGeom prst="roundRect">
            <a:avLst>
              <a:gd name="adj" fmla="val 6775"/>
            </a:avLst>
          </a:prstGeom>
          <a:solidFill>
            <a:schemeClr val="accent2">
              <a:alpha val="895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Poppins" panose="00000500000000000000" pitchFamily="2" charset="0"/>
              <a:cs typeface="Poppins" panose="00000500000000000000" pitchFamily="2" charset="0"/>
            </a:endParaRPr>
          </a:p>
        </p:txBody>
      </p:sp>
      <p:sp>
        <p:nvSpPr>
          <p:cNvPr id="15" name="Rectangle: Rounded Corners 12">
            <a:extLst>
              <a:ext uri="{FF2B5EF4-FFF2-40B4-BE49-F238E27FC236}">
                <a16:creationId xmlns:a16="http://schemas.microsoft.com/office/drawing/2014/main" id="{42A6E1C4-1F29-C570-08B5-A1A6B7107670}"/>
              </a:ext>
            </a:extLst>
          </p:cNvPr>
          <p:cNvSpPr/>
          <p:nvPr/>
        </p:nvSpPr>
        <p:spPr>
          <a:xfrm>
            <a:off x="5048965" y="1069184"/>
            <a:ext cx="2114834" cy="419135"/>
          </a:xfrm>
          <a:prstGeom prst="roundRect">
            <a:avLst>
              <a:gd name="adj" fmla="val 22649"/>
            </a:avLst>
          </a:prstGeom>
          <a:solidFill>
            <a:srgbClr val="0834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b="1" dirty="0">
                <a:solidFill>
                  <a:schemeClr val="bg1"/>
                </a:solidFill>
                <a:latin typeface="Poppins" panose="00000500000000000000" pitchFamily="2" charset="0"/>
                <a:ea typeface="Lato"/>
                <a:cs typeface="Poppins" panose="00000500000000000000" pitchFamily="2" charset="0"/>
                <a:sym typeface="Lato"/>
              </a:rPr>
              <a:t>Industries</a:t>
            </a:r>
            <a:endParaRPr lang="en-GB" sz="880" dirty="0">
              <a:solidFill>
                <a:schemeClr val="bg1"/>
              </a:solidFill>
              <a:latin typeface="Poppins" panose="00000500000000000000" pitchFamily="2" charset="0"/>
              <a:ea typeface="Lato"/>
              <a:cs typeface="Poppins" panose="00000500000000000000" pitchFamily="2" charset="0"/>
              <a:sym typeface="Lato"/>
            </a:endParaRPr>
          </a:p>
        </p:txBody>
      </p:sp>
      <p:sp>
        <p:nvSpPr>
          <p:cNvPr id="25" name="Rectangle: Rounded Corners 12">
            <a:extLst>
              <a:ext uri="{FF2B5EF4-FFF2-40B4-BE49-F238E27FC236}">
                <a16:creationId xmlns:a16="http://schemas.microsoft.com/office/drawing/2014/main" id="{67BC6B54-B187-AAF7-1DC1-A884E50865B9}"/>
              </a:ext>
            </a:extLst>
          </p:cNvPr>
          <p:cNvSpPr/>
          <p:nvPr/>
        </p:nvSpPr>
        <p:spPr>
          <a:xfrm>
            <a:off x="5034461" y="3919294"/>
            <a:ext cx="2114834" cy="2660498"/>
          </a:xfrm>
          <a:prstGeom prst="roundRect">
            <a:avLst>
              <a:gd name="adj" fmla="val 6775"/>
            </a:avLst>
          </a:prstGeom>
          <a:solidFill>
            <a:schemeClr val="accent2">
              <a:alpha val="895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Poppins" panose="00000500000000000000" pitchFamily="2" charset="0"/>
              <a:cs typeface="Poppins" panose="00000500000000000000" pitchFamily="2" charset="0"/>
            </a:endParaRPr>
          </a:p>
        </p:txBody>
      </p:sp>
      <p:sp>
        <p:nvSpPr>
          <p:cNvPr id="27" name="Rectangle: Rounded Corners 12">
            <a:extLst>
              <a:ext uri="{FF2B5EF4-FFF2-40B4-BE49-F238E27FC236}">
                <a16:creationId xmlns:a16="http://schemas.microsoft.com/office/drawing/2014/main" id="{D842E8C1-983B-BF30-0F13-44305DFDB211}"/>
              </a:ext>
            </a:extLst>
          </p:cNvPr>
          <p:cNvSpPr/>
          <p:nvPr/>
        </p:nvSpPr>
        <p:spPr>
          <a:xfrm>
            <a:off x="5035319" y="3895842"/>
            <a:ext cx="2114834" cy="419135"/>
          </a:xfrm>
          <a:prstGeom prst="roundRect">
            <a:avLst>
              <a:gd name="adj" fmla="val 22649"/>
            </a:avLst>
          </a:prstGeom>
          <a:solidFill>
            <a:srgbClr val="0834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b="1" u="none" dirty="0">
                <a:solidFill>
                  <a:schemeClr val="bg1"/>
                </a:solidFill>
                <a:latin typeface="Poppins" panose="00000500000000000000" pitchFamily="2" charset="0"/>
                <a:ea typeface="Lato"/>
                <a:cs typeface="Poppins" panose="00000500000000000000" pitchFamily="2" charset="0"/>
                <a:sym typeface="Lato"/>
              </a:rPr>
              <a:t>Technologies</a:t>
            </a:r>
            <a:endParaRPr lang="en-GB" sz="880" dirty="0">
              <a:solidFill>
                <a:schemeClr val="bg1"/>
              </a:solidFill>
              <a:latin typeface="Poppins" panose="00000500000000000000" pitchFamily="2" charset="0"/>
              <a:ea typeface="Lato"/>
              <a:cs typeface="Poppins" panose="00000500000000000000" pitchFamily="2" charset="0"/>
              <a:sym typeface="Lato"/>
            </a:endParaRPr>
          </a:p>
        </p:txBody>
      </p:sp>
      <p:sp>
        <p:nvSpPr>
          <p:cNvPr id="31" name="Rectangle: Rounded Corners 12">
            <a:extLst>
              <a:ext uri="{FF2B5EF4-FFF2-40B4-BE49-F238E27FC236}">
                <a16:creationId xmlns:a16="http://schemas.microsoft.com/office/drawing/2014/main" id="{64ECEDD3-C09F-137B-49B7-67AC16F21413}"/>
              </a:ext>
            </a:extLst>
          </p:cNvPr>
          <p:cNvSpPr/>
          <p:nvPr/>
        </p:nvSpPr>
        <p:spPr>
          <a:xfrm>
            <a:off x="7306538" y="1092636"/>
            <a:ext cx="2114834" cy="2660498"/>
          </a:xfrm>
          <a:prstGeom prst="roundRect">
            <a:avLst>
              <a:gd name="adj" fmla="val 6775"/>
            </a:avLst>
          </a:prstGeom>
          <a:solidFill>
            <a:schemeClr val="accent2">
              <a:alpha val="895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Poppins" panose="00000500000000000000" pitchFamily="2" charset="0"/>
              <a:cs typeface="Poppins" panose="00000500000000000000" pitchFamily="2" charset="0"/>
            </a:endParaRPr>
          </a:p>
        </p:txBody>
      </p:sp>
      <p:sp>
        <p:nvSpPr>
          <p:cNvPr id="33" name="Rectangle: Rounded Corners 12">
            <a:extLst>
              <a:ext uri="{FF2B5EF4-FFF2-40B4-BE49-F238E27FC236}">
                <a16:creationId xmlns:a16="http://schemas.microsoft.com/office/drawing/2014/main" id="{C5CF11DB-CC06-6546-FAA6-EAC87F7EB01E}"/>
              </a:ext>
            </a:extLst>
          </p:cNvPr>
          <p:cNvSpPr/>
          <p:nvPr/>
        </p:nvSpPr>
        <p:spPr>
          <a:xfrm>
            <a:off x="7307396" y="1069184"/>
            <a:ext cx="2114834" cy="419135"/>
          </a:xfrm>
          <a:prstGeom prst="roundRect">
            <a:avLst>
              <a:gd name="adj" fmla="val 22649"/>
            </a:avLst>
          </a:prstGeom>
          <a:solidFill>
            <a:srgbClr val="0834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b="1" u="none" dirty="0">
                <a:solidFill>
                  <a:schemeClr val="bg1"/>
                </a:solidFill>
                <a:latin typeface="Poppins" panose="00000500000000000000" pitchFamily="2" charset="0"/>
                <a:ea typeface="Lato"/>
                <a:cs typeface="Poppins" panose="00000500000000000000" pitchFamily="2" charset="0"/>
                <a:sym typeface="Lato"/>
              </a:rPr>
              <a:t>Life stage</a:t>
            </a:r>
            <a:endParaRPr lang="en-GB" sz="880" dirty="0">
              <a:solidFill>
                <a:schemeClr val="bg1"/>
              </a:solidFill>
              <a:latin typeface="Poppins" panose="00000500000000000000" pitchFamily="2" charset="0"/>
              <a:ea typeface="Lato"/>
              <a:cs typeface="Poppins" panose="00000500000000000000" pitchFamily="2" charset="0"/>
              <a:sym typeface="Lato"/>
            </a:endParaRPr>
          </a:p>
        </p:txBody>
      </p:sp>
      <p:sp>
        <p:nvSpPr>
          <p:cNvPr id="38" name="Rectangle: Rounded Corners 12">
            <a:extLst>
              <a:ext uri="{FF2B5EF4-FFF2-40B4-BE49-F238E27FC236}">
                <a16:creationId xmlns:a16="http://schemas.microsoft.com/office/drawing/2014/main" id="{8AB66819-F094-F2A8-6B15-7298231618CE}"/>
              </a:ext>
            </a:extLst>
          </p:cNvPr>
          <p:cNvSpPr/>
          <p:nvPr/>
        </p:nvSpPr>
        <p:spPr>
          <a:xfrm>
            <a:off x="7292892" y="3919294"/>
            <a:ext cx="2114834" cy="2660498"/>
          </a:xfrm>
          <a:prstGeom prst="roundRect">
            <a:avLst>
              <a:gd name="adj" fmla="val 6775"/>
            </a:avLst>
          </a:prstGeom>
          <a:solidFill>
            <a:schemeClr val="accent2">
              <a:alpha val="895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Poppins" panose="00000500000000000000" pitchFamily="2" charset="0"/>
              <a:cs typeface="Poppins" panose="00000500000000000000" pitchFamily="2" charset="0"/>
            </a:endParaRPr>
          </a:p>
        </p:txBody>
      </p:sp>
      <p:sp>
        <p:nvSpPr>
          <p:cNvPr id="43" name="Rectangle: Rounded Corners 12">
            <a:extLst>
              <a:ext uri="{FF2B5EF4-FFF2-40B4-BE49-F238E27FC236}">
                <a16:creationId xmlns:a16="http://schemas.microsoft.com/office/drawing/2014/main" id="{020FDB50-D750-E7D8-47D5-845B8B6F2E84}"/>
              </a:ext>
            </a:extLst>
          </p:cNvPr>
          <p:cNvSpPr/>
          <p:nvPr/>
        </p:nvSpPr>
        <p:spPr>
          <a:xfrm>
            <a:off x="7293750" y="3895842"/>
            <a:ext cx="2114834" cy="419135"/>
          </a:xfrm>
          <a:prstGeom prst="roundRect">
            <a:avLst>
              <a:gd name="adj" fmla="val 22649"/>
            </a:avLst>
          </a:prstGeom>
          <a:solidFill>
            <a:srgbClr val="0834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b="1" u="none" dirty="0">
                <a:solidFill>
                  <a:schemeClr val="bg1"/>
                </a:solidFill>
                <a:latin typeface="Poppins" panose="00000500000000000000" pitchFamily="2" charset="0"/>
                <a:ea typeface="Lato"/>
                <a:cs typeface="Poppins" panose="00000500000000000000" pitchFamily="2" charset="0"/>
                <a:sym typeface="Lato"/>
              </a:rPr>
              <a:t>Need</a:t>
            </a:r>
            <a:endParaRPr lang="en-GB" sz="880" dirty="0">
              <a:solidFill>
                <a:schemeClr val="bg1"/>
              </a:solidFill>
              <a:latin typeface="Poppins" panose="00000500000000000000" pitchFamily="2" charset="0"/>
              <a:ea typeface="Lato"/>
              <a:cs typeface="Poppins" panose="00000500000000000000" pitchFamily="2" charset="0"/>
              <a:sym typeface="Lato"/>
            </a:endParaRPr>
          </a:p>
        </p:txBody>
      </p:sp>
      <p:sp>
        <p:nvSpPr>
          <p:cNvPr id="45" name="Rectangle: Rounded Corners 44">
            <a:extLst>
              <a:ext uri="{FF2B5EF4-FFF2-40B4-BE49-F238E27FC236}">
                <a16:creationId xmlns:a16="http://schemas.microsoft.com/office/drawing/2014/main" id="{2A63B91E-FCEB-C1CD-BEB3-70BBCFAA016D}"/>
              </a:ext>
            </a:extLst>
          </p:cNvPr>
          <p:cNvSpPr/>
          <p:nvPr/>
        </p:nvSpPr>
        <p:spPr>
          <a:xfrm>
            <a:off x="9531214" y="1092636"/>
            <a:ext cx="2114834" cy="2660498"/>
          </a:xfrm>
          <a:prstGeom prst="roundRect">
            <a:avLst>
              <a:gd name="adj" fmla="val 6775"/>
            </a:avLst>
          </a:prstGeom>
          <a:solidFill>
            <a:schemeClr val="accent2">
              <a:alpha val="895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Poppins" panose="00000500000000000000" pitchFamily="2" charset="0"/>
              <a:cs typeface="Poppins" panose="00000500000000000000" pitchFamily="2" charset="0"/>
            </a:endParaRPr>
          </a:p>
        </p:txBody>
      </p:sp>
      <p:sp>
        <p:nvSpPr>
          <p:cNvPr id="47" name="Rectangle: Rounded Corners 12">
            <a:extLst>
              <a:ext uri="{FF2B5EF4-FFF2-40B4-BE49-F238E27FC236}">
                <a16:creationId xmlns:a16="http://schemas.microsoft.com/office/drawing/2014/main" id="{702D0674-9E21-E404-B3E1-AD075351A9CE}"/>
              </a:ext>
            </a:extLst>
          </p:cNvPr>
          <p:cNvSpPr/>
          <p:nvPr/>
        </p:nvSpPr>
        <p:spPr>
          <a:xfrm>
            <a:off x="9532072" y="1069184"/>
            <a:ext cx="2114834" cy="419135"/>
          </a:xfrm>
          <a:prstGeom prst="roundRect">
            <a:avLst>
              <a:gd name="adj" fmla="val 22649"/>
            </a:avLst>
          </a:prstGeom>
          <a:solidFill>
            <a:srgbClr val="0834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b="1" dirty="0">
                <a:solidFill>
                  <a:schemeClr val="bg1"/>
                </a:solidFill>
                <a:latin typeface="Poppins" panose="00000500000000000000" pitchFamily="2" charset="0"/>
                <a:ea typeface="Lato"/>
                <a:cs typeface="Poppins" panose="00000500000000000000" pitchFamily="2" charset="0"/>
                <a:sym typeface="Lato"/>
              </a:rPr>
              <a:t>Revenue</a:t>
            </a:r>
            <a:endParaRPr lang="en-GB" sz="880" dirty="0">
              <a:solidFill>
                <a:schemeClr val="bg1"/>
              </a:solidFill>
              <a:latin typeface="Poppins" panose="00000500000000000000" pitchFamily="2" charset="0"/>
              <a:ea typeface="Lato"/>
              <a:cs typeface="Poppins" panose="00000500000000000000" pitchFamily="2" charset="0"/>
              <a:sym typeface="Lato"/>
            </a:endParaRPr>
          </a:p>
        </p:txBody>
      </p:sp>
      <p:sp>
        <p:nvSpPr>
          <p:cNvPr id="48" name="Rectangle: Rounded Corners 12">
            <a:extLst>
              <a:ext uri="{FF2B5EF4-FFF2-40B4-BE49-F238E27FC236}">
                <a16:creationId xmlns:a16="http://schemas.microsoft.com/office/drawing/2014/main" id="{879A9DE8-6115-4903-29D4-A614D4E830CF}"/>
              </a:ext>
            </a:extLst>
          </p:cNvPr>
          <p:cNvSpPr/>
          <p:nvPr/>
        </p:nvSpPr>
        <p:spPr>
          <a:xfrm>
            <a:off x="9517568" y="3919294"/>
            <a:ext cx="2114834" cy="2660498"/>
          </a:xfrm>
          <a:prstGeom prst="roundRect">
            <a:avLst>
              <a:gd name="adj" fmla="val 6775"/>
            </a:avLst>
          </a:prstGeom>
          <a:solidFill>
            <a:schemeClr val="accent2">
              <a:alpha val="895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Poppins" panose="00000500000000000000" pitchFamily="2" charset="0"/>
              <a:cs typeface="Poppins" panose="00000500000000000000" pitchFamily="2" charset="0"/>
            </a:endParaRPr>
          </a:p>
        </p:txBody>
      </p:sp>
      <p:sp>
        <p:nvSpPr>
          <p:cNvPr id="50" name="Rectangle: Rounded Corners 12">
            <a:extLst>
              <a:ext uri="{FF2B5EF4-FFF2-40B4-BE49-F238E27FC236}">
                <a16:creationId xmlns:a16="http://schemas.microsoft.com/office/drawing/2014/main" id="{ED14F39A-3BF3-E1B2-A8EB-D0AB9C02DBEF}"/>
              </a:ext>
            </a:extLst>
          </p:cNvPr>
          <p:cNvSpPr/>
          <p:nvPr/>
        </p:nvSpPr>
        <p:spPr>
          <a:xfrm>
            <a:off x="9518426" y="3895842"/>
            <a:ext cx="2114834" cy="419135"/>
          </a:xfrm>
          <a:prstGeom prst="roundRect">
            <a:avLst>
              <a:gd name="adj" fmla="val 22649"/>
            </a:avLst>
          </a:prstGeom>
          <a:solidFill>
            <a:srgbClr val="0834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b="1" u="none" dirty="0">
                <a:solidFill>
                  <a:schemeClr val="bg1"/>
                </a:solidFill>
                <a:latin typeface="Poppins" panose="00000500000000000000" pitchFamily="2" charset="0"/>
                <a:ea typeface="Lato"/>
                <a:cs typeface="Poppins" panose="00000500000000000000" pitchFamily="2" charset="0"/>
                <a:sym typeface="Lato"/>
              </a:rPr>
              <a:t>Use case</a:t>
            </a:r>
            <a:endParaRPr lang="en-GB" sz="880" dirty="0">
              <a:solidFill>
                <a:schemeClr val="bg1"/>
              </a:solidFill>
              <a:latin typeface="Poppins" panose="00000500000000000000" pitchFamily="2" charset="0"/>
              <a:ea typeface="Lato"/>
              <a:cs typeface="Poppins" panose="00000500000000000000" pitchFamily="2" charset="0"/>
              <a:sym typeface="Lato"/>
            </a:endParaRPr>
          </a:p>
        </p:txBody>
      </p:sp>
      <p:pic>
        <p:nvPicPr>
          <p:cNvPr id="52" name="Graphic 51" descr="Marker outline">
            <a:extLst>
              <a:ext uri="{FF2B5EF4-FFF2-40B4-BE49-F238E27FC236}">
                <a16:creationId xmlns:a16="http://schemas.microsoft.com/office/drawing/2014/main" id="{EEDCF5D0-DDA4-0BD1-CB17-E178137B19A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846222" y="1061057"/>
            <a:ext cx="429560" cy="429560"/>
          </a:xfrm>
          <a:prstGeom prst="rect">
            <a:avLst/>
          </a:prstGeom>
        </p:spPr>
      </p:pic>
      <p:pic>
        <p:nvPicPr>
          <p:cNvPr id="53" name="Graphic 52" descr="Users outline">
            <a:extLst>
              <a:ext uri="{FF2B5EF4-FFF2-40B4-BE49-F238E27FC236}">
                <a16:creationId xmlns:a16="http://schemas.microsoft.com/office/drawing/2014/main" id="{B03E8658-70FF-DB78-6D0D-9D53C9AF169F}"/>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826166" y="3903329"/>
            <a:ext cx="409159" cy="409159"/>
          </a:xfrm>
          <a:prstGeom prst="rect">
            <a:avLst/>
          </a:prstGeom>
        </p:spPr>
      </p:pic>
      <p:pic>
        <p:nvPicPr>
          <p:cNvPr id="54" name="Graphic 53" descr="City outline">
            <a:extLst>
              <a:ext uri="{FF2B5EF4-FFF2-40B4-BE49-F238E27FC236}">
                <a16:creationId xmlns:a16="http://schemas.microsoft.com/office/drawing/2014/main" id="{F9273705-020B-B13A-3D3F-13AD8F44E5B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5075267" y="1064705"/>
            <a:ext cx="429560" cy="429560"/>
          </a:xfrm>
          <a:prstGeom prst="rect">
            <a:avLst/>
          </a:prstGeom>
        </p:spPr>
      </p:pic>
      <p:pic>
        <p:nvPicPr>
          <p:cNvPr id="55" name="Graphic 54" descr="Mining tools outline">
            <a:extLst>
              <a:ext uri="{FF2B5EF4-FFF2-40B4-BE49-F238E27FC236}">
                <a16:creationId xmlns:a16="http://schemas.microsoft.com/office/drawing/2014/main" id="{39CC20BE-A8E9-0509-959B-B1C82D41E2E5}"/>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5071086" y="3932377"/>
            <a:ext cx="344348" cy="344348"/>
          </a:xfrm>
          <a:prstGeom prst="rect">
            <a:avLst/>
          </a:prstGeom>
        </p:spPr>
      </p:pic>
      <p:pic>
        <p:nvPicPr>
          <p:cNvPr id="56" name="Graphic 55" descr="Plant outline">
            <a:extLst>
              <a:ext uri="{FF2B5EF4-FFF2-40B4-BE49-F238E27FC236}">
                <a16:creationId xmlns:a16="http://schemas.microsoft.com/office/drawing/2014/main" id="{9EA13995-B961-C252-E192-52D96CC0DF5F}"/>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7352488" y="1080107"/>
            <a:ext cx="393093" cy="393093"/>
          </a:xfrm>
          <a:prstGeom prst="rect">
            <a:avLst/>
          </a:prstGeom>
        </p:spPr>
      </p:pic>
      <p:pic>
        <p:nvPicPr>
          <p:cNvPr id="57" name="Graphic 56" descr="Link outline">
            <a:extLst>
              <a:ext uri="{FF2B5EF4-FFF2-40B4-BE49-F238E27FC236}">
                <a16:creationId xmlns:a16="http://schemas.microsoft.com/office/drawing/2014/main" id="{BD310EFA-1FCF-64E0-F065-C6C2C51F2679}"/>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7342963" y="3917853"/>
            <a:ext cx="373396" cy="373396"/>
          </a:xfrm>
          <a:prstGeom prst="rect">
            <a:avLst/>
          </a:prstGeom>
        </p:spPr>
      </p:pic>
      <p:pic>
        <p:nvPicPr>
          <p:cNvPr id="58" name="Graphic 57" descr="Dollar outline">
            <a:extLst>
              <a:ext uri="{FF2B5EF4-FFF2-40B4-BE49-F238E27FC236}">
                <a16:creationId xmlns:a16="http://schemas.microsoft.com/office/drawing/2014/main" id="{D72AF56C-6C3E-330B-BE9F-73F5E9A857A5}"/>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9572008" y="1093280"/>
            <a:ext cx="376745" cy="376745"/>
          </a:xfrm>
          <a:prstGeom prst="rect">
            <a:avLst/>
          </a:prstGeom>
        </p:spPr>
      </p:pic>
      <p:pic>
        <p:nvPicPr>
          <p:cNvPr id="59" name="Graphic 58" descr="Inventory outline">
            <a:extLst>
              <a:ext uri="{FF2B5EF4-FFF2-40B4-BE49-F238E27FC236}">
                <a16:creationId xmlns:a16="http://schemas.microsoft.com/office/drawing/2014/main" id="{CA71E63F-1BA5-A3D4-CDAB-D93AC90BEAD5}"/>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9572008" y="3941902"/>
            <a:ext cx="328473" cy="328473"/>
          </a:xfrm>
          <a:prstGeom prst="rect">
            <a:avLst/>
          </a:prstGeom>
        </p:spPr>
      </p:pic>
      <p:sp>
        <p:nvSpPr>
          <p:cNvPr id="61" name="TextBox 60">
            <a:extLst>
              <a:ext uri="{FF2B5EF4-FFF2-40B4-BE49-F238E27FC236}">
                <a16:creationId xmlns:a16="http://schemas.microsoft.com/office/drawing/2014/main" id="{8766778F-A699-B18B-700B-C02C0EF37B6B}"/>
              </a:ext>
            </a:extLst>
          </p:cNvPr>
          <p:cNvSpPr txBox="1"/>
          <p:nvPr/>
        </p:nvSpPr>
        <p:spPr>
          <a:xfrm>
            <a:off x="3055176" y="1511344"/>
            <a:ext cx="839203" cy="261610"/>
          </a:xfrm>
          <a:prstGeom prst="rect">
            <a:avLst/>
          </a:prstGeom>
          <a:noFill/>
        </p:spPr>
        <p:txBody>
          <a:bodyPr wrap="square">
            <a:spAutoFit/>
          </a:bodyPr>
          <a:lstStyle/>
          <a:p>
            <a:r>
              <a:rPr lang="en-GB" sz="1100" b="1" dirty="0">
                <a:solidFill>
                  <a:schemeClr val="bg1"/>
                </a:solidFill>
                <a:latin typeface="Poppins SemiBold" panose="00000700000000000000" pitchFamily="2" charset="0"/>
                <a:ea typeface="Lato"/>
                <a:cs typeface="Poppins SemiBold" panose="00000700000000000000" pitchFamily="2" charset="0"/>
                <a:sym typeface="Lato"/>
              </a:rPr>
              <a:t>Look for:</a:t>
            </a:r>
            <a:endParaRPr lang="en-US" sz="1100" dirty="0">
              <a:latin typeface="Poppins SemiBold" panose="00000700000000000000" pitchFamily="2" charset="0"/>
              <a:cs typeface="Poppins SemiBold" panose="00000700000000000000" pitchFamily="2" charset="0"/>
            </a:endParaRPr>
          </a:p>
        </p:txBody>
      </p:sp>
      <p:sp>
        <p:nvSpPr>
          <p:cNvPr id="62" name="TextBox 61">
            <a:extLst>
              <a:ext uri="{FF2B5EF4-FFF2-40B4-BE49-F238E27FC236}">
                <a16:creationId xmlns:a16="http://schemas.microsoft.com/office/drawing/2014/main" id="{711E316B-C340-204C-0C00-CEDB92625A8E}"/>
              </a:ext>
            </a:extLst>
          </p:cNvPr>
          <p:cNvSpPr txBox="1"/>
          <p:nvPr/>
        </p:nvSpPr>
        <p:spPr>
          <a:xfrm>
            <a:off x="3061002" y="2784777"/>
            <a:ext cx="1005672" cy="261610"/>
          </a:xfrm>
          <a:prstGeom prst="rect">
            <a:avLst/>
          </a:prstGeom>
          <a:noFill/>
        </p:spPr>
        <p:txBody>
          <a:bodyPr wrap="square">
            <a:spAutoFit/>
          </a:bodyPr>
          <a:lstStyle/>
          <a:p>
            <a:r>
              <a:rPr lang="en-GB" sz="1100" b="1" dirty="0">
                <a:solidFill>
                  <a:schemeClr val="bg1"/>
                </a:solidFill>
                <a:latin typeface="Poppins SemiBold" panose="00000700000000000000" pitchFamily="2" charset="0"/>
                <a:ea typeface="Lato"/>
                <a:cs typeface="Poppins SemiBold" panose="00000700000000000000" pitchFamily="2" charset="0"/>
                <a:sym typeface="Lato"/>
              </a:rPr>
              <a:t>Avoid:</a:t>
            </a:r>
            <a:endParaRPr lang="en-US" sz="1100" dirty="0">
              <a:latin typeface="Poppins SemiBold" panose="00000700000000000000" pitchFamily="2" charset="0"/>
              <a:cs typeface="Poppins SemiBold" panose="00000700000000000000" pitchFamily="2" charset="0"/>
            </a:endParaRPr>
          </a:p>
        </p:txBody>
      </p:sp>
      <p:sp>
        <p:nvSpPr>
          <p:cNvPr id="63" name="Google Shape;1656;g2407a4064d3_0_293">
            <a:extLst>
              <a:ext uri="{FF2B5EF4-FFF2-40B4-BE49-F238E27FC236}">
                <a16:creationId xmlns:a16="http://schemas.microsoft.com/office/drawing/2014/main" id="{C23DC56E-18DE-B17C-0DD2-91F6608D873F}"/>
              </a:ext>
            </a:extLst>
          </p:cNvPr>
          <p:cNvSpPr txBox="1"/>
          <p:nvPr/>
        </p:nvSpPr>
        <p:spPr>
          <a:xfrm>
            <a:off x="2885998" y="2918472"/>
            <a:ext cx="2013550" cy="1342200"/>
          </a:xfrm>
          <a:prstGeom prst="rect">
            <a:avLst/>
          </a:prstGeom>
          <a:noFill/>
          <a:ln>
            <a:noFill/>
          </a:ln>
        </p:spPr>
        <p:txBody>
          <a:bodyPr spcFirstLastPara="1" wrap="square" lIns="80650" tIns="80650" rIns="80650" bIns="80650" anchor="t" anchorCtr="0">
            <a:noAutofit/>
          </a:bodyPr>
          <a:lstStyle/>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Country?</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Region?</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State?</a:t>
            </a:r>
          </a:p>
          <a:p>
            <a:pPr marR="0" lvl="0" algn="l" rtl="0">
              <a:lnSpc>
                <a:spcPct val="107000"/>
              </a:lnSpc>
              <a:spcBef>
                <a:spcPts val="0"/>
              </a:spcBef>
              <a:spcAft>
                <a:spcPts val="0"/>
              </a:spcAft>
            </a:pPr>
            <a:endParaRPr lang="en-US" sz="1000" i="1" dirty="0">
              <a:solidFill>
                <a:schemeClr val="bg1"/>
              </a:solidFill>
              <a:latin typeface="Poppins" panose="00000500000000000000" pitchFamily="2" charset="0"/>
              <a:ea typeface="Lato"/>
              <a:cs typeface="Poppins" panose="00000500000000000000" pitchFamily="2" charset="0"/>
              <a:sym typeface="Lato"/>
            </a:endParaRPr>
          </a:p>
        </p:txBody>
      </p:sp>
      <p:sp>
        <p:nvSpPr>
          <p:cNvPr id="1604" name="Google Shape;1656;g2407a4064d3_0_293">
            <a:extLst>
              <a:ext uri="{FF2B5EF4-FFF2-40B4-BE49-F238E27FC236}">
                <a16:creationId xmlns:a16="http://schemas.microsoft.com/office/drawing/2014/main" id="{B3EA6A0D-12B2-884B-185B-53B0A5B431A1}"/>
              </a:ext>
            </a:extLst>
          </p:cNvPr>
          <p:cNvSpPr txBox="1"/>
          <p:nvPr/>
        </p:nvSpPr>
        <p:spPr>
          <a:xfrm>
            <a:off x="2881985" y="4456236"/>
            <a:ext cx="2013550" cy="1033563"/>
          </a:xfrm>
          <a:prstGeom prst="rect">
            <a:avLst/>
          </a:prstGeom>
          <a:noFill/>
          <a:ln>
            <a:noFill/>
          </a:ln>
        </p:spPr>
        <p:txBody>
          <a:bodyPr spcFirstLastPara="1" wrap="square" lIns="80650" tIns="80650" rIns="80650" bIns="80650" anchor="t" anchorCtr="0">
            <a:noAutofit/>
          </a:bodyPr>
          <a:lstStyle/>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Head count range</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Agencies</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Consultants</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Contractors</a:t>
            </a:r>
          </a:p>
          <a:p>
            <a:pPr marR="0" lvl="0" algn="l" rtl="0">
              <a:lnSpc>
                <a:spcPct val="107000"/>
              </a:lnSpc>
              <a:spcBef>
                <a:spcPts val="0"/>
              </a:spcBef>
              <a:spcAft>
                <a:spcPts val="0"/>
              </a:spcAft>
            </a:pPr>
            <a:endParaRPr sz="1000" i="1" dirty="0">
              <a:solidFill>
                <a:schemeClr val="bg1"/>
              </a:solidFill>
              <a:latin typeface="Poppins" panose="00000500000000000000" pitchFamily="2" charset="0"/>
              <a:ea typeface="Lato"/>
              <a:cs typeface="Poppins" panose="00000500000000000000" pitchFamily="2" charset="0"/>
              <a:sym typeface="Lato"/>
            </a:endParaRPr>
          </a:p>
        </p:txBody>
      </p:sp>
      <p:sp>
        <p:nvSpPr>
          <p:cNvPr id="1605" name="TextBox 1604">
            <a:extLst>
              <a:ext uri="{FF2B5EF4-FFF2-40B4-BE49-F238E27FC236}">
                <a16:creationId xmlns:a16="http://schemas.microsoft.com/office/drawing/2014/main" id="{808BF036-B091-60B9-3408-B85883A1C24D}"/>
              </a:ext>
            </a:extLst>
          </p:cNvPr>
          <p:cNvSpPr txBox="1"/>
          <p:nvPr/>
        </p:nvSpPr>
        <p:spPr>
          <a:xfrm>
            <a:off x="3051163" y="4334757"/>
            <a:ext cx="839203" cy="261610"/>
          </a:xfrm>
          <a:prstGeom prst="rect">
            <a:avLst/>
          </a:prstGeom>
          <a:noFill/>
        </p:spPr>
        <p:txBody>
          <a:bodyPr wrap="square">
            <a:spAutoFit/>
          </a:bodyPr>
          <a:lstStyle/>
          <a:p>
            <a:r>
              <a:rPr lang="en-GB" sz="1100" b="1" dirty="0">
                <a:solidFill>
                  <a:schemeClr val="bg1"/>
                </a:solidFill>
                <a:latin typeface="Poppins SemiBold" panose="00000700000000000000" pitchFamily="2" charset="0"/>
                <a:ea typeface="Lato"/>
                <a:cs typeface="Poppins SemiBold" panose="00000700000000000000" pitchFamily="2" charset="0"/>
                <a:sym typeface="Lato"/>
              </a:rPr>
              <a:t>Look for:</a:t>
            </a:r>
            <a:endParaRPr lang="en-US" sz="1100" dirty="0">
              <a:latin typeface="Poppins SemiBold" panose="00000700000000000000" pitchFamily="2" charset="0"/>
              <a:cs typeface="Poppins SemiBold" panose="00000700000000000000" pitchFamily="2" charset="0"/>
            </a:endParaRPr>
          </a:p>
        </p:txBody>
      </p:sp>
      <p:sp>
        <p:nvSpPr>
          <p:cNvPr id="1606" name="TextBox 1605">
            <a:extLst>
              <a:ext uri="{FF2B5EF4-FFF2-40B4-BE49-F238E27FC236}">
                <a16:creationId xmlns:a16="http://schemas.microsoft.com/office/drawing/2014/main" id="{C813621E-7151-258A-35DF-16EECE3C0581}"/>
              </a:ext>
            </a:extLst>
          </p:cNvPr>
          <p:cNvSpPr txBox="1"/>
          <p:nvPr/>
        </p:nvSpPr>
        <p:spPr>
          <a:xfrm>
            <a:off x="3056989" y="5229862"/>
            <a:ext cx="1005672" cy="261610"/>
          </a:xfrm>
          <a:prstGeom prst="rect">
            <a:avLst/>
          </a:prstGeom>
          <a:noFill/>
        </p:spPr>
        <p:txBody>
          <a:bodyPr wrap="square">
            <a:spAutoFit/>
          </a:bodyPr>
          <a:lstStyle/>
          <a:p>
            <a:r>
              <a:rPr lang="en-GB" sz="1100" b="1" dirty="0">
                <a:solidFill>
                  <a:schemeClr val="bg1"/>
                </a:solidFill>
                <a:latin typeface="Poppins SemiBold" panose="00000700000000000000" pitchFamily="2" charset="0"/>
                <a:ea typeface="Lato"/>
                <a:cs typeface="Poppins SemiBold" panose="00000700000000000000" pitchFamily="2" charset="0"/>
                <a:sym typeface="Lato"/>
              </a:rPr>
              <a:t>Avoid:</a:t>
            </a:r>
            <a:endParaRPr lang="en-US" sz="1100" dirty="0">
              <a:latin typeface="Poppins SemiBold" panose="00000700000000000000" pitchFamily="2" charset="0"/>
              <a:cs typeface="Poppins SemiBold" panose="00000700000000000000" pitchFamily="2" charset="0"/>
            </a:endParaRPr>
          </a:p>
        </p:txBody>
      </p:sp>
      <p:sp>
        <p:nvSpPr>
          <p:cNvPr id="1608" name="Google Shape;1656;g2407a4064d3_0_293">
            <a:extLst>
              <a:ext uri="{FF2B5EF4-FFF2-40B4-BE49-F238E27FC236}">
                <a16:creationId xmlns:a16="http://schemas.microsoft.com/office/drawing/2014/main" id="{927A1C52-3AFF-F1C3-B1E0-D23C1EA4F915}"/>
              </a:ext>
            </a:extLst>
          </p:cNvPr>
          <p:cNvSpPr txBox="1"/>
          <p:nvPr/>
        </p:nvSpPr>
        <p:spPr>
          <a:xfrm>
            <a:off x="5107828" y="1628812"/>
            <a:ext cx="2013550" cy="1033563"/>
          </a:xfrm>
          <a:prstGeom prst="rect">
            <a:avLst/>
          </a:prstGeom>
          <a:noFill/>
          <a:ln>
            <a:noFill/>
          </a:ln>
        </p:spPr>
        <p:txBody>
          <a:bodyPr spcFirstLastPara="1" wrap="square" lIns="80650" tIns="80650" rIns="80650" bIns="80650" anchor="t" anchorCtr="0">
            <a:noAutofit/>
          </a:bodyPr>
          <a:lstStyle/>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Vertical</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Category</a:t>
            </a:r>
            <a:endParaRPr sz="1000" i="1" dirty="0">
              <a:solidFill>
                <a:schemeClr val="bg1"/>
              </a:solidFill>
              <a:latin typeface="Poppins" panose="00000500000000000000" pitchFamily="2" charset="0"/>
              <a:ea typeface="Lato"/>
              <a:cs typeface="Poppins" panose="00000500000000000000" pitchFamily="2" charset="0"/>
              <a:sym typeface="Lato"/>
            </a:endParaRPr>
          </a:p>
        </p:txBody>
      </p:sp>
      <p:sp>
        <p:nvSpPr>
          <p:cNvPr id="1609" name="TextBox 1608">
            <a:extLst>
              <a:ext uri="{FF2B5EF4-FFF2-40B4-BE49-F238E27FC236}">
                <a16:creationId xmlns:a16="http://schemas.microsoft.com/office/drawing/2014/main" id="{1342ECEB-6F5F-55E6-FD47-91151D0F14CA}"/>
              </a:ext>
            </a:extLst>
          </p:cNvPr>
          <p:cNvSpPr txBox="1"/>
          <p:nvPr/>
        </p:nvSpPr>
        <p:spPr>
          <a:xfrm>
            <a:off x="5277006" y="1507333"/>
            <a:ext cx="839203" cy="261610"/>
          </a:xfrm>
          <a:prstGeom prst="rect">
            <a:avLst/>
          </a:prstGeom>
          <a:noFill/>
        </p:spPr>
        <p:txBody>
          <a:bodyPr wrap="square">
            <a:spAutoFit/>
          </a:bodyPr>
          <a:lstStyle/>
          <a:p>
            <a:r>
              <a:rPr lang="en-GB" sz="1100" b="1" dirty="0">
                <a:solidFill>
                  <a:schemeClr val="bg1"/>
                </a:solidFill>
                <a:latin typeface="Poppins SemiBold" panose="00000700000000000000" pitchFamily="2" charset="0"/>
                <a:ea typeface="Lato"/>
                <a:cs typeface="Poppins SemiBold" panose="00000700000000000000" pitchFamily="2" charset="0"/>
                <a:sym typeface="Lato"/>
              </a:rPr>
              <a:t>Look for:</a:t>
            </a:r>
            <a:endParaRPr lang="en-US" sz="1100" dirty="0">
              <a:latin typeface="Poppins SemiBold" panose="00000700000000000000" pitchFamily="2" charset="0"/>
              <a:cs typeface="Poppins SemiBold" panose="00000700000000000000" pitchFamily="2" charset="0"/>
            </a:endParaRPr>
          </a:p>
        </p:txBody>
      </p:sp>
      <p:sp>
        <p:nvSpPr>
          <p:cNvPr id="1610" name="TextBox 1609">
            <a:extLst>
              <a:ext uri="{FF2B5EF4-FFF2-40B4-BE49-F238E27FC236}">
                <a16:creationId xmlns:a16="http://schemas.microsoft.com/office/drawing/2014/main" id="{BE4E32E3-F6AC-3E45-1B71-88BB1BB80AE7}"/>
              </a:ext>
            </a:extLst>
          </p:cNvPr>
          <p:cNvSpPr txBox="1"/>
          <p:nvPr/>
        </p:nvSpPr>
        <p:spPr>
          <a:xfrm>
            <a:off x="5282832" y="2383722"/>
            <a:ext cx="1005672" cy="261610"/>
          </a:xfrm>
          <a:prstGeom prst="rect">
            <a:avLst/>
          </a:prstGeom>
          <a:noFill/>
        </p:spPr>
        <p:txBody>
          <a:bodyPr wrap="square">
            <a:spAutoFit/>
          </a:bodyPr>
          <a:lstStyle/>
          <a:p>
            <a:r>
              <a:rPr lang="en-GB" sz="1100" b="1" dirty="0">
                <a:solidFill>
                  <a:schemeClr val="bg1"/>
                </a:solidFill>
                <a:latin typeface="Poppins SemiBold" panose="00000700000000000000" pitchFamily="2" charset="0"/>
                <a:ea typeface="Lato"/>
                <a:cs typeface="Poppins SemiBold" panose="00000700000000000000" pitchFamily="2" charset="0"/>
                <a:sym typeface="Lato"/>
              </a:rPr>
              <a:t>Avoid:</a:t>
            </a:r>
            <a:endParaRPr lang="en-US" sz="1100" dirty="0">
              <a:latin typeface="Poppins SemiBold" panose="00000700000000000000" pitchFamily="2" charset="0"/>
              <a:cs typeface="Poppins SemiBold" panose="00000700000000000000" pitchFamily="2" charset="0"/>
            </a:endParaRPr>
          </a:p>
        </p:txBody>
      </p:sp>
      <p:sp>
        <p:nvSpPr>
          <p:cNvPr id="1611" name="Google Shape;1656;g2407a4064d3_0_293">
            <a:extLst>
              <a:ext uri="{FF2B5EF4-FFF2-40B4-BE49-F238E27FC236}">
                <a16:creationId xmlns:a16="http://schemas.microsoft.com/office/drawing/2014/main" id="{A1C2E0F9-E29E-1876-14B2-FE8D0E3547A8}"/>
              </a:ext>
            </a:extLst>
          </p:cNvPr>
          <p:cNvSpPr txBox="1"/>
          <p:nvPr/>
        </p:nvSpPr>
        <p:spPr>
          <a:xfrm>
            <a:off x="5107828" y="2517417"/>
            <a:ext cx="2013550" cy="1342200"/>
          </a:xfrm>
          <a:prstGeom prst="rect">
            <a:avLst/>
          </a:prstGeom>
          <a:noFill/>
          <a:ln>
            <a:noFill/>
          </a:ln>
        </p:spPr>
        <p:txBody>
          <a:bodyPr spcFirstLastPara="1" wrap="square" lIns="80650" tIns="80650" rIns="80650" bIns="80650" anchor="t" anchorCtr="0">
            <a:noAutofit/>
          </a:bodyPr>
          <a:lstStyle/>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Vertical</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Category</a:t>
            </a:r>
          </a:p>
        </p:txBody>
      </p:sp>
      <p:sp>
        <p:nvSpPr>
          <p:cNvPr id="1612" name="Google Shape;1656;g2407a4064d3_0_293">
            <a:extLst>
              <a:ext uri="{FF2B5EF4-FFF2-40B4-BE49-F238E27FC236}">
                <a16:creationId xmlns:a16="http://schemas.microsoft.com/office/drawing/2014/main" id="{D2D02EFB-74E9-E7A4-9CDC-C03EB061947E}"/>
              </a:ext>
            </a:extLst>
          </p:cNvPr>
          <p:cNvSpPr txBox="1"/>
          <p:nvPr/>
        </p:nvSpPr>
        <p:spPr>
          <a:xfrm>
            <a:off x="5103815" y="4452225"/>
            <a:ext cx="2013550" cy="1033563"/>
          </a:xfrm>
          <a:prstGeom prst="rect">
            <a:avLst/>
          </a:prstGeom>
          <a:noFill/>
          <a:ln>
            <a:noFill/>
          </a:ln>
        </p:spPr>
        <p:txBody>
          <a:bodyPr spcFirstLastPara="1" wrap="square" lIns="80650" tIns="80650" rIns="80650" bIns="80650" anchor="t" anchorCtr="0">
            <a:noAutofit/>
          </a:bodyPr>
          <a:lstStyle/>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Technology one</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Methodology one</a:t>
            </a:r>
          </a:p>
          <a:p>
            <a:pPr marR="0" lvl="0" algn="l" rtl="0">
              <a:lnSpc>
                <a:spcPct val="107000"/>
              </a:lnSpc>
              <a:spcBef>
                <a:spcPts val="0"/>
              </a:spcBef>
              <a:spcAft>
                <a:spcPts val="0"/>
              </a:spcAft>
            </a:pPr>
            <a:endParaRPr lang="en-US" sz="1000" i="1" dirty="0">
              <a:solidFill>
                <a:schemeClr val="bg1"/>
              </a:solidFill>
              <a:latin typeface="Poppins" panose="00000500000000000000" pitchFamily="2" charset="0"/>
              <a:ea typeface="Lato"/>
              <a:cs typeface="Poppins" panose="00000500000000000000" pitchFamily="2" charset="0"/>
              <a:sym typeface="Lato"/>
            </a:endParaRPr>
          </a:p>
          <a:p>
            <a:pPr marL="171450" marR="0" lvl="0" indent="-171450" algn="l" rtl="0">
              <a:lnSpc>
                <a:spcPct val="107000"/>
              </a:lnSpc>
              <a:spcBef>
                <a:spcPts val="0"/>
              </a:spcBef>
              <a:spcAft>
                <a:spcPts val="0"/>
              </a:spcAft>
              <a:buFont typeface="Arial" panose="020B0604020202020204" pitchFamily="34" charset="0"/>
              <a:buChar char="•"/>
            </a:pPr>
            <a:endParaRPr sz="1000" i="1" dirty="0">
              <a:solidFill>
                <a:schemeClr val="bg1"/>
              </a:solidFill>
              <a:latin typeface="Poppins" panose="00000500000000000000" pitchFamily="2" charset="0"/>
              <a:ea typeface="Lato"/>
              <a:cs typeface="Poppins" panose="00000500000000000000" pitchFamily="2" charset="0"/>
              <a:sym typeface="Lato"/>
            </a:endParaRPr>
          </a:p>
        </p:txBody>
      </p:sp>
      <p:sp>
        <p:nvSpPr>
          <p:cNvPr id="1613" name="TextBox 1612">
            <a:extLst>
              <a:ext uri="{FF2B5EF4-FFF2-40B4-BE49-F238E27FC236}">
                <a16:creationId xmlns:a16="http://schemas.microsoft.com/office/drawing/2014/main" id="{B89C72F4-B4E2-7996-A19D-DCB631316C2A}"/>
              </a:ext>
            </a:extLst>
          </p:cNvPr>
          <p:cNvSpPr txBox="1"/>
          <p:nvPr/>
        </p:nvSpPr>
        <p:spPr>
          <a:xfrm>
            <a:off x="5272993" y="4330746"/>
            <a:ext cx="839203" cy="261610"/>
          </a:xfrm>
          <a:prstGeom prst="rect">
            <a:avLst/>
          </a:prstGeom>
          <a:noFill/>
        </p:spPr>
        <p:txBody>
          <a:bodyPr wrap="square">
            <a:spAutoFit/>
          </a:bodyPr>
          <a:lstStyle/>
          <a:p>
            <a:r>
              <a:rPr lang="en-GB" sz="1100" b="1" dirty="0">
                <a:solidFill>
                  <a:schemeClr val="bg1"/>
                </a:solidFill>
                <a:latin typeface="Poppins SemiBold" panose="00000700000000000000" pitchFamily="2" charset="0"/>
                <a:ea typeface="Lato"/>
                <a:cs typeface="Poppins SemiBold" panose="00000700000000000000" pitchFamily="2" charset="0"/>
                <a:sym typeface="Lato"/>
              </a:rPr>
              <a:t>Look for:</a:t>
            </a:r>
            <a:endParaRPr lang="en-US" sz="1100" dirty="0">
              <a:latin typeface="Poppins SemiBold" panose="00000700000000000000" pitchFamily="2" charset="0"/>
              <a:cs typeface="Poppins SemiBold" panose="00000700000000000000" pitchFamily="2" charset="0"/>
            </a:endParaRPr>
          </a:p>
        </p:txBody>
      </p:sp>
      <p:sp>
        <p:nvSpPr>
          <p:cNvPr id="1614" name="TextBox 1613">
            <a:extLst>
              <a:ext uri="{FF2B5EF4-FFF2-40B4-BE49-F238E27FC236}">
                <a16:creationId xmlns:a16="http://schemas.microsoft.com/office/drawing/2014/main" id="{0D61A529-B1AC-DD54-793C-883CBAA6A973}"/>
              </a:ext>
            </a:extLst>
          </p:cNvPr>
          <p:cNvSpPr txBox="1"/>
          <p:nvPr/>
        </p:nvSpPr>
        <p:spPr>
          <a:xfrm>
            <a:off x="5278819" y="5604179"/>
            <a:ext cx="1005672" cy="261610"/>
          </a:xfrm>
          <a:prstGeom prst="rect">
            <a:avLst/>
          </a:prstGeom>
          <a:noFill/>
        </p:spPr>
        <p:txBody>
          <a:bodyPr wrap="square">
            <a:spAutoFit/>
          </a:bodyPr>
          <a:lstStyle/>
          <a:p>
            <a:r>
              <a:rPr lang="en-GB" sz="1100" b="1" dirty="0">
                <a:solidFill>
                  <a:schemeClr val="bg1"/>
                </a:solidFill>
                <a:latin typeface="Poppins SemiBold" panose="00000700000000000000" pitchFamily="2" charset="0"/>
                <a:ea typeface="Lato"/>
                <a:cs typeface="Poppins SemiBold" panose="00000700000000000000" pitchFamily="2" charset="0"/>
                <a:sym typeface="Lato"/>
              </a:rPr>
              <a:t>Avoid:</a:t>
            </a:r>
            <a:endParaRPr lang="en-US" sz="1100" dirty="0">
              <a:latin typeface="Poppins SemiBold" panose="00000700000000000000" pitchFamily="2" charset="0"/>
              <a:cs typeface="Poppins SemiBold" panose="00000700000000000000" pitchFamily="2" charset="0"/>
            </a:endParaRPr>
          </a:p>
        </p:txBody>
      </p:sp>
      <p:sp>
        <p:nvSpPr>
          <p:cNvPr id="1615" name="Google Shape;1656;g2407a4064d3_0_293">
            <a:extLst>
              <a:ext uri="{FF2B5EF4-FFF2-40B4-BE49-F238E27FC236}">
                <a16:creationId xmlns:a16="http://schemas.microsoft.com/office/drawing/2014/main" id="{A4F68714-05A3-F0DA-C237-4926180CA275}"/>
              </a:ext>
            </a:extLst>
          </p:cNvPr>
          <p:cNvSpPr txBox="1"/>
          <p:nvPr/>
        </p:nvSpPr>
        <p:spPr>
          <a:xfrm>
            <a:off x="5103815" y="5737874"/>
            <a:ext cx="2013550" cy="1342200"/>
          </a:xfrm>
          <a:prstGeom prst="rect">
            <a:avLst/>
          </a:prstGeom>
          <a:noFill/>
          <a:ln>
            <a:noFill/>
          </a:ln>
        </p:spPr>
        <p:txBody>
          <a:bodyPr spcFirstLastPara="1" wrap="square" lIns="80650" tIns="80650" rIns="80650" bIns="80650" anchor="t" anchorCtr="0">
            <a:noAutofit/>
          </a:bodyPr>
          <a:lstStyle/>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Technology one</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Methodology one</a:t>
            </a:r>
          </a:p>
          <a:p>
            <a:pPr marR="0" lvl="0" algn="l" rtl="0">
              <a:lnSpc>
                <a:spcPct val="107000"/>
              </a:lnSpc>
              <a:spcBef>
                <a:spcPts val="0"/>
              </a:spcBef>
              <a:spcAft>
                <a:spcPts val="0"/>
              </a:spcAft>
            </a:pPr>
            <a:endParaRPr lang="en-US" sz="1000" i="1" dirty="0">
              <a:solidFill>
                <a:schemeClr val="bg1"/>
              </a:solidFill>
              <a:latin typeface="Poppins" panose="00000500000000000000" pitchFamily="2" charset="0"/>
              <a:ea typeface="Lato"/>
              <a:cs typeface="Poppins" panose="00000500000000000000" pitchFamily="2" charset="0"/>
              <a:sym typeface="Lato"/>
            </a:endParaRPr>
          </a:p>
          <a:p>
            <a:pPr marL="171450" marR="0" lvl="0" indent="-171450" algn="l" rtl="0">
              <a:lnSpc>
                <a:spcPct val="107000"/>
              </a:lnSpc>
              <a:spcBef>
                <a:spcPts val="0"/>
              </a:spcBef>
              <a:spcAft>
                <a:spcPts val="0"/>
              </a:spcAft>
              <a:buFont typeface="Arial" panose="020B0604020202020204" pitchFamily="34" charset="0"/>
              <a:buChar char="•"/>
            </a:pPr>
            <a:endParaRPr lang="en-US" sz="1000" i="1" dirty="0">
              <a:solidFill>
                <a:schemeClr val="bg1"/>
              </a:solidFill>
              <a:latin typeface="Poppins" panose="00000500000000000000" pitchFamily="2" charset="0"/>
              <a:ea typeface="Lato"/>
              <a:cs typeface="Poppins" panose="00000500000000000000" pitchFamily="2" charset="0"/>
              <a:sym typeface="Lato"/>
            </a:endParaRPr>
          </a:p>
        </p:txBody>
      </p:sp>
      <p:sp>
        <p:nvSpPr>
          <p:cNvPr id="1616" name="Google Shape;1656;g2407a4064d3_0_293">
            <a:extLst>
              <a:ext uri="{FF2B5EF4-FFF2-40B4-BE49-F238E27FC236}">
                <a16:creationId xmlns:a16="http://schemas.microsoft.com/office/drawing/2014/main" id="{31080E30-A103-8D09-8E27-1C7D6249D46B}"/>
              </a:ext>
            </a:extLst>
          </p:cNvPr>
          <p:cNvSpPr txBox="1"/>
          <p:nvPr/>
        </p:nvSpPr>
        <p:spPr>
          <a:xfrm>
            <a:off x="7357732" y="1628812"/>
            <a:ext cx="2168894" cy="1033563"/>
          </a:xfrm>
          <a:prstGeom prst="rect">
            <a:avLst/>
          </a:prstGeom>
          <a:noFill/>
          <a:ln>
            <a:noFill/>
          </a:ln>
        </p:spPr>
        <p:txBody>
          <a:bodyPr spcFirstLastPara="1" wrap="square" lIns="80650" tIns="80650" rIns="80650" bIns="80650" anchor="t" anchorCtr="0">
            <a:noAutofit/>
          </a:bodyPr>
          <a:lstStyle/>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Start-up / SMB / enterprise</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Series A / B / C / IPO</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Private / Public / Government / NPO</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Niche / Challenger / Leader</a:t>
            </a:r>
          </a:p>
          <a:p>
            <a:pPr marL="171450" marR="0" lvl="0" indent="-171450" algn="l" rtl="0">
              <a:lnSpc>
                <a:spcPct val="107000"/>
              </a:lnSpc>
              <a:spcBef>
                <a:spcPts val="0"/>
              </a:spcBef>
              <a:spcAft>
                <a:spcPts val="0"/>
              </a:spcAft>
              <a:buFont typeface="Arial" panose="020B0604020202020204" pitchFamily="34" charset="0"/>
              <a:buChar char="•"/>
            </a:pPr>
            <a:endParaRPr sz="1000" i="1" dirty="0">
              <a:solidFill>
                <a:schemeClr val="bg1"/>
              </a:solidFill>
              <a:latin typeface="Poppins" panose="00000500000000000000" pitchFamily="2" charset="0"/>
              <a:ea typeface="Lato"/>
              <a:cs typeface="Poppins" panose="00000500000000000000" pitchFamily="2" charset="0"/>
              <a:sym typeface="Lato"/>
            </a:endParaRPr>
          </a:p>
        </p:txBody>
      </p:sp>
      <p:sp>
        <p:nvSpPr>
          <p:cNvPr id="1617" name="TextBox 1616">
            <a:extLst>
              <a:ext uri="{FF2B5EF4-FFF2-40B4-BE49-F238E27FC236}">
                <a16:creationId xmlns:a16="http://schemas.microsoft.com/office/drawing/2014/main" id="{95F2E7FE-F46D-1039-4766-1359EA82E2A5}"/>
              </a:ext>
            </a:extLst>
          </p:cNvPr>
          <p:cNvSpPr txBox="1"/>
          <p:nvPr/>
        </p:nvSpPr>
        <p:spPr>
          <a:xfrm>
            <a:off x="7526910" y="1507333"/>
            <a:ext cx="839203" cy="261610"/>
          </a:xfrm>
          <a:prstGeom prst="rect">
            <a:avLst/>
          </a:prstGeom>
          <a:noFill/>
        </p:spPr>
        <p:txBody>
          <a:bodyPr wrap="square">
            <a:spAutoFit/>
          </a:bodyPr>
          <a:lstStyle/>
          <a:p>
            <a:r>
              <a:rPr lang="en-GB" sz="1100" b="1" dirty="0">
                <a:solidFill>
                  <a:schemeClr val="bg1"/>
                </a:solidFill>
                <a:latin typeface="Poppins SemiBold" panose="00000700000000000000" pitchFamily="2" charset="0"/>
                <a:ea typeface="Lato"/>
                <a:cs typeface="Poppins SemiBold" panose="00000700000000000000" pitchFamily="2" charset="0"/>
                <a:sym typeface="Lato"/>
              </a:rPr>
              <a:t>Look for:</a:t>
            </a:r>
            <a:endParaRPr lang="en-US" sz="1100" dirty="0">
              <a:latin typeface="Poppins SemiBold" panose="00000700000000000000" pitchFamily="2" charset="0"/>
              <a:cs typeface="Poppins SemiBold" panose="00000700000000000000" pitchFamily="2" charset="0"/>
            </a:endParaRPr>
          </a:p>
        </p:txBody>
      </p:sp>
      <p:sp>
        <p:nvSpPr>
          <p:cNvPr id="1618" name="TextBox 1617">
            <a:extLst>
              <a:ext uri="{FF2B5EF4-FFF2-40B4-BE49-F238E27FC236}">
                <a16:creationId xmlns:a16="http://schemas.microsoft.com/office/drawing/2014/main" id="{2CA10A4C-6556-0464-111F-1976F8A75A83}"/>
              </a:ext>
            </a:extLst>
          </p:cNvPr>
          <p:cNvSpPr txBox="1"/>
          <p:nvPr/>
        </p:nvSpPr>
        <p:spPr>
          <a:xfrm>
            <a:off x="7532736" y="2578904"/>
            <a:ext cx="1005672" cy="261610"/>
          </a:xfrm>
          <a:prstGeom prst="rect">
            <a:avLst/>
          </a:prstGeom>
          <a:noFill/>
        </p:spPr>
        <p:txBody>
          <a:bodyPr wrap="square">
            <a:spAutoFit/>
          </a:bodyPr>
          <a:lstStyle/>
          <a:p>
            <a:r>
              <a:rPr lang="en-GB" sz="1100" b="1" dirty="0">
                <a:solidFill>
                  <a:schemeClr val="bg1"/>
                </a:solidFill>
                <a:latin typeface="Poppins SemiBold" panose="00000700000000000000" pitchFamily="2" charset="0"/>
                <a:ea typeface="Lato"/>
                <a:cs typeface="Poppins SemiBold" panose="00000700000000000000" pitchFamily="2" charset="0"/>
                <a:sym typeface="Lato"/>
              </a:rPr>
              <a:t>Avoid:</a:t>
            </a:r>
            <a:endParaRPr lang="en-US" sz="1100" dirty="0">
              <a:latin typeface="Poppins SemiBold" panose="00000700000000000000" pitchFamily="2" charset="0"/>
              <a:cs typeface="Poppins SemiBold" panose="00000700000000000000" pitchFamily="2" charset="0"/>
            </a:endParaRPr>
          </a:p>
        </p:txBody>
      </p:sp>
      <p:sp>
        <p:nvSpPr>
          <p:cNvPr id="1620" name="Google Shape;1656;g2407a4064d3_0_293">
            <a:extLst>
              <a:ext uri="{FF2B5EF4-FFF2-40B4-BE49-F238E27FC236}">
                <a16:creationId xmlns:a16="http://schemas.microsoft.com/office/drawing/2014/main" id="{477F0387-F0D9-6D1A-9B66-23962FC727B2}"/>
              </a:ext>
            </a:extLst>
          </p:cNvPr>
          <p:cNvSpPr txBox="1"/>
          <p:nvPr/>
        </p:nvSpPr>
        <p:spPr>
          <a:xfrm>
            <a:off x="7353719" y="4452225"/>
            <a:ext cx="2013550" cy="1033563"/>
          </a:xfrm>
          <a:prstGeom prst="rect">
            <a:avLst/>
          </a:prstGeom>
          <a:noFill/>
          <a:ln>
            <a:noFill/>
          </a:ln>
        </p:spPr>
        <p:txBody>
          <a:bodyPr spcFirstLastPara="1" wrap="square" lIns="80650" tIns="80650" rIns="80650" bIns="80650" anchor="t" anchorCtr="0">
            <a:noAutofit/>
          </a:bodyPr>
          <a:lstStyle/>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What you feel shows a need for your solution that makes for an ideal customers</a:t>
            </a:r>
          </a:p>
          <a:p>
            <a:pPr marL="171450" marR="0" lvl="0" indent="-171450" algn="l" rtl="0">
              <a:lnSpc>
                <a:spcPct val="107000"/>
              </a:lnSpc>
              <a:spcBef>
                <a:spcPts val="0"/>
              </a:spcBef>
              <a:spcAft>
                <a:spcPts val="0"/>
              </a:spcAft>
              <a:buFont typeface="Arial" panose="020B0604020202020204" pitchFamily="34" charset="0"/>
              <a:buChar char="•"/>
            </a:pPr>
            <a:endParaRPr sz="1000" i="1" dirty="0">
              <a:solidFill>
                <a:schemeClr val="bg1"/>
              </a:solidFill>
              <a:latin typeface="Poppins" panose="00000500000000000000" pitchFamily="2" charset="0"/>
              <a:ea typeface="Lato"/>
              <a:cs typeface="Poppins" panose="00000500000000000000" pitchFamily="2" charset="0"/>
              <a:sym typeface="Lato"/>
            </a:endParaRPr>
          </a:p>
        </p:txBody>
      </p:sp>
      <p:sp>
        <p:nvSpPr>
          <p:cNvPr id="1621" name="TextBox 1620">
            <a:extLst>
              <a:ext uri="{FF2B5EF4-FFF2-40B4-BE49-F238E27FC236}">
                <a16:creationId xmlns:a16="http://schemas.microsoft.com/office/drawing/2014/main" id="{EE25E5DE-2843-B3D5-0528-D552EA873509}"/>
              </a:ext>
            </a:extLst>
          </p:cNvPr>
          <p:cNvSpPr txBox="1"/>
          <p:nvPr/>
        </p:nvSpPr>
        <p:spPr>
          <a:xfrm>
            <a:off x="7522897" y="4330746"/>
            <a:ext cx="839203" cy="261610"/>
          </a:xfrm>
          <a:prstGeom prst="rect">
            <a:avLst/>
          </a:prstGeom>
          <a:noFill/>
        </p:spPr>
        <p:txBody>
          <a:bodyPr wrap="square">
            <a:spAutoFit/>
          </a:bodyPr>
          <a:lstStyle/>
          <a:p>
            <a:r>
              <a:rPr lang="en-GB" sz="1100" b="1" dirty="0">
                <a:solidFill>
                  <a:schemeClr val="bg1"/>
                </a:solidFill>
                <a:latin typeface="Poppins SemiBold" panose="00000700000000000000" pitchFamily="2" charset="0"/>
                <a:ea typeface="Lato"/>
                <a:cs typeface="Poppins SemiBold" panose="00000700000000000000" pitchFamily="2" charset="0"/>
                <a:sym typeface="Lato"/>
              </a:rPr>
              <a:t>Look for:</a:t>
            </a:r>
            <a:endParaRPr lang="en-US" sz="1100" dirty="0">
              <a:latin typeface="Poppins SemiBold" panose="00000700000000000000" pitchFamily="2" charset="0"/>
              <a:cs typeface="Poppins SemiBold" panose="00000700000000000000" pitchFamily="2" charset="0"/>
            </a:endParaRPr>
          </a:p>
        </p:txBody>
      </p:sp>
      <p:sp>
        <p:nvSpPr>
          <p:cNvPr id="1622" name="TextBox 1621">
            <a:extLst>
              <a:ext uri="{FF2B5EF4-FFF2-40B4-BE49-F238E27FC236}">
                <a16:creationId xmlns:a16="http://schemas.microsoft.com/office/drawing/2014/main" id="{A962CBF0-759B-4C0F-0F1F-39AD6D7563FB}"/>
              </a:ext>
            </a:extLst>
          </p:cNvPr>
          <p:cNvSpPr txBox="1"/>
          <p:nvPr/>
        </p:nvSpPr>
        <p:spPr>
          <a:xfrm>
            <a:off x="7528723" y="5353518"/>
            <a:ext cx="1005672" cy="261610"/>
          </a:xfrm>
          <a:prstGeom prst="rect">
            <a:avLst/>
          </a:prstGeom>
          <a:noFill/>
        </p:spPr>
        <p:txBody>
          <a:bodyPr wrap="square">
            <a:spAutoFit/>
          </a:bodyPr>
          <a:lstStyle/>
          <a:p>
            <a:r>
              <a:rPr lang="en-GB" sz="1100" b="1" dirty="0">
                <a:solidFill>
                  <a:schemeClr val="bg1"/>
                </a:solidFill>
                <a:latin typeface="Poppins SemiBold" panose="00000700000000000000" pitchFamily="2" charset="0"/>
                <a:ea typeface="Lato"/>
                <a:cs typeface="Poppins SemiBold" panose="00000700000000000000" pitchFamily="2" charset="0"/>
                <a:sym typeface="Lato"/>
              </a:rPr>
              <a:t>Avoid:</a:t>
            </a:r>
            <a:endParaRPr lang="en-US" sz="1100" dirty="0">
              <a:latin typeface="Poppins SemiBold" panose="00000700000000000000" pitchFamily="2" charset="0"/>
              <a:cs typeface="Poppins SemiBold" panose="00000700000000000000" pitchFamily="2" charset="0"/>
            </a:endParaRPr>
          </a:p>
        </p:txBody>
      </p:sp>
      <p:sp>
        <p:nvSpPr>
          <p:cNvPr id="1623" name="Google Shape;1656;g2407a4064d3_0_293">
            <a:extLst>
              <a:ext uri="{FF2B5EF4-FFF2-40B4-BE49-F238E27FC236}">
                <a16:creationId xmlns:a16="http://schemas.microsoft.com/office/drawing/2014/main" id="{2E5A0495-F9A4-76E6-4884-6E9A2634120E}"/>
              </a:ext>
            </a:extLst>
          </p:cNvPr>
          <p:cNvSpPr txBox="1"/>
          <p:nvPr/>
        </p:nvSpPr>
        <p:spPr>
          <a:xfrm>
            <a:off x="7353719" y="5474513"/>
            <a:ext cx="2013550" cy="1342200"/>
          </a:xfrm>
          <a:prstGeom prst="rect">
            <a:avLst/>
          </a:prstGeom>
          <a:noFill/>
          <a:ln>
            <a:noFill/>
          </a:ln>
        </p:spPr>
        <p:txBody>
          <a:bodyPr spcFirstLastPara="1" wrap="square" lIns="80650" tIns="80650" rIns="80650" bIns="80650" anchor="t" anchorCtr="0">
            <a:noAutofit/>
          </a:bodyPr>
          <a:lstStyle/>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What shows a lack of a need for your solution that could make for a bad customer </a:t>
            </a:r>
            <a:endParaRPr sz="1000" i="1" dirty="0">
              <a:solidFill>
                <a:schemeClr val="bg1"/>
              </a:solidFill>
              <a:latin typeface="Poppins" panose="00000500000000000000" pitchFamily="2" charset="0"/>
              <a:ea typeface="Lato"/>
              <a:cs typeface="Poppins" panose="00000500000000000000" pitchFamily="2" charset="0"/>
              <a:sym typeface="Lato"/>
            </a:endParaRPr>
          </a:p>
        </p:txBody>
      </p:sp>
      <p:sp>
        <p:nvSpPr>
          <p:cNvPr id="1624" name="Google Shape;1656;g2407a4064d3_0_293">
            <a:extLst>
              <a:ext uri="{FF2B5EF4-FFF2-40B4-BE49-F238E27FC236}">
                <a16:creationId xmlns:a16="http://schemas.microsoft.com/office/drawing/2014/main" id="{3E7610F4-D9C0-D8E8-D302-7C7DB780C3DE}"/>
              </a:ext>
            </a:extLst>
          </p:cNvPr>
          <p:cNvSpPr txBox="1"/>
          <p:nvPr/>
        </p:nvSpPr>
        <p:spPr>
          <a:xfrm>
            <a:off x="9579562" y="1624801"/>
            <a:ext cx="2013550" cy="1033563"/>
          </a:xfrm>
          <a:prstGeom prst="rect">
            <a:avLst/>
          </a:prstGeom>
          <a:noFill/>
          <a:ln>
            <a:noFill/>
          </a:ln>
        </p:spPr>
        <p:txBody>
          <a:bodyPr spcFirstLastPara="1" wrap="square" lIns="80650" tIns="80650" rIns="80650" bIns="80650" anchor="t" anchorCtr="0">
            <a:noAutofit/>
          </a:bodyPr>
          <a:lstStyle/>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Revenue range </a:t>
            </a:r>
          </a:p>
          <a:p>
            <a:pPr marL="171450" marR="0" lvl="0" indent="-171450" algn="l" rtl="0">
              <a:lnSpc>
                <a:spcPct val="107000"/>
              </a:lnSpc>
              <a:spcBef>
                <a:spcPts val="0"/>
              </a:spcBef>
              <a:spcAft>
                <a:spcPts val="0"/>
              </a:spcAft>
              <a:buFont typeface="Arial" panose="020B0604020202020204" pitchFamily="34" charset="0"/>
              <a:buChar char="•"/>
            </a:pPr>
            <a:endParaRPr sz="1000" i="1" dirty="0">
              <a:solidFill>
                <a:schemeClr val="bg1"/>
              </a:solidFill>
              <a:latin typeface="Poppins" panose="00000500000000000000" pitchFamily="2" charset="0"/>
              <a:ea typeface="Lato"/>
              <a:cs typeface="Poppins" panose="00000500000000000000" pitchFamily="2" charset="0"/>
              <a:sym typeface="Lato"/>
            </a:endParaRPr>
          </a:p>
        </p:txBody>
      </p:sp>
      <p:sp>
        <p:nvSpPr>
          <p:cNvPr id="1625" name="TextBox 1624">
            <a:extLst>
              <a:ext uri="{FF2B5EF4-FFF2-40B4-BE49-F238E27FC236}">
                <a16:creationId xmlns:a16="http://schemas.microsoft.com/office/drawing/2014/main" id="{42257A66-2227-59E7-3B21-C531FFB1D98D}"/>
              </a:ext>
            </a:extLst>
          </p:cNvPr>
          <p:cNvSpPr txBox="1"/>
          <p:nvPr/>
        </p:nvSpPr>
        <p:spPr>
          <a:xfrm>
            <a:off x="9748740" y="1503322"/>
            <a:ext cx="839203" cy="261610"/>
          </a:xfrm>
          <a:prstGeom prst="rect">
            <a:avLst/>
          </a:prstGeom>
          <a:noFill/>
        </p:spPr>
        <p:txBody>
          <a:bodyPr wrap="square">
            <a:spAutoFit/>
          </a:bodyPr>
          <a:lstStyle/>
          <a:p>
            <a:r>
              <a:rPr lang="en-GB" sz="1100" b="1" dirty="0">
                <a:solidFill>
                  <a:schemeClr val="bg1"/>
                </a:solidFill>
                <a:latin typeface="Poppins SemiBold" panose="00000700000000000000" pitchFamily="2" charset="0"/>
                <a:ea typeface="Lato"/>
                <a:cs typeface="Poppins SemiBold" panose="00000700000000000000" pitchFamily="2" charset="0"/>
                <a:sym typeface="Lato"/>
              </a:rPr>
              <a:t>Look for:</a:t>
            </a:r>
            <a:endParaRPr lang="en-US" sz="1100" dirty="0">
              <a:latin typeface="Poppins SemiBold" panose="00000700000000000000" pitchFamily="2" charset="0"/>
              <a:cs typeface="Poppins SemiBold" panose="00000700000000000000" pitchFamily="2" charset="0"/>
            </a:endParaRPr>
          </a:p>
        </p:txBody>
      </p:sp>
      <p:sp>
        <p:nvSpPr>
          <p:cNvPr id="1626" name="TextBox 1625">
            <a:extLst>
              <a:ext uri="{FF2B5EF4-FFF2-40B4-BE49-F238E27FC236}">
                <a16:creationId xmlns:a16="http://schemas.microsoft.com/office/drawing/2014/main" id="{5F503ED8-D87B-80C5-1493-AC2479A75A1B}"/>
              </a:ext>
            </a:extLst>
          </p:cNvPr>
          <p:cNvSpPr txBox="1"/>
          <p:nvPr/>
        </p:nvSpPr>
        <p:spPr>
          <a:xfrm>
            <a:off x="9754566" y="2078920"/>
            <a:ext cx="1005672" cy="261610"/>
          </a:xfrm>
          <a:prstGeom prst="rect">
            <a:avLst/>
          </a:prstGeom>
          <a:noFill/>
        </p:spPr>
        <p:txBody>
          <a:bodyPr wrap="square">
            <a:spAutoFit/>
          </a:bodyPr>
          <a:lstStyle/>
          <a:p>
            <a:r>
              <a:rPr lang="en-GB" sz="1100" b="1" dirty="0">
                <a:solidFill>
                  <a:schemeClr val="bg1"/>
                </a:solidFill>
                <a:latin typeface="Poppins SemiBold" panose="00000700000000000000" pitchFamily="2" charset="0"/>
                <a:ea typeface="Lato"/>
                <a:cs typeface="Poppins SemiBold" panose="00000700000000000000" pitchFamily="2" charset="0"/>
                <a:sym typeface="Lato"/>
              </a:rPr>
              <a:t>Avoid:</a:t>
            </a:r>
            <a:endParaRPr lang="en-US" sz="1100" dirty="0">
              <a:latin typeface="Poppins SemiBold" panose="00000700000000000000" pitchFamily="2" charset="0"/>
              <a:cs typeface="Poppins SemiBold" panose="00000700000000000000" pitchFamily="2" charset="0"/>
            </a:endParaRPr>
          </a:p>
        </p:txBody>
      </p:sp>
      <p:sp>
        <p:nvSpPr>
          <p:cNvPr id="1627" name="Google Shape;1656;g2407a4064d3_0_293">
            <a:extLst>
              <a:ext uri="{FF2B5EF4-FFF2-40B4-BE49-F238E27FC236}">
                <a16:creationId xmlns:a16="http://schemas.microsoft.com/office/drawing/2014/main" id="{1C8E2E78-07F1-698D-8C66-D73A91995E36}"/>
              </a:ext>
            </a:extLst>
          </p:cNvPr>
          <p:cNvSpPr txBox="1"/>
          <p:nvPr/>
        </p:nvSpPr>
        <p:spPr>
          <a:xfrm>
            <a:off x="9579562" y="2212615"/>
            <a:ext cx="2013550" cy="1342200"/>
          </a:xfrm>
          <a:prstGeom prst="rect">
            <a:avLst/>
          </a:prstGeom>
          <a:noFill/>
          <a:ln>
            <a:noFill/>
          </a:ln>
        </p:spPr>
        <p:txBody>
          <a:bodyPr spcFirstLastPara="1" wrap="square" lIns="80650" tIns="80650" rIns="80650" bIns="80650" anchor="t" anchorCtr="0">
            <a:noAutofit/>
          </a:bodyPr>
          <a:lstStyle/>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Revenue range </a:t>
            </a:r>
          </a:p>
          <a:p>
            <a:pPr marL="171450" marR="0" lvl="0" indent="-171450" algn="l" rtl="0">
              <a:lnSpc>
                <a:spcPct val="107000"/>
              </a:lnSpc>
              <a:spcBef>
                <a:spcPts val="0"/>
              </a:spcBef>
              <a:spcAft>
                <a:spcPts val="0"/>
              </a:spcAft>
              <a:buFont typeface="Arial" panose="020B0604020202020204" pitchFamily="34" charset="0"/>
              <a:buChar char="•"/>
            </a:pPr>
            <a:endParaRPr lang="en-US" sz="1000" i="1" dirty="0">
              <a:solidFill>
                <a:schemeClr val="bg1"/>
              </a:solidFill>
              <a:latin typeface="Poppins" panose="00000500000000000000" pitchFamily="2" charset="0"/>
              <a:ea typeface="Lato"/>
              <a:cs typeface="Poppins" panose="00000500000000000000" pitchFamily="2" charset="0"/>
              <a:sym typeface="Lato"/>
            </a:endParaRPr>
          </a:p>
        </p:txBody>
      </p:sp>
      <p:sp>
        <p:nvSpPr>
          <p:cNvPr id="1628" name="Google Shape;1656;g2407a4064d3_0_293">
            <a:extLst>
              <a:ext uri="{FF2B5EF4-FFF2-40B4-BE49-F238E27FC236}">
                <a16:creationId xmlns:a16="http://schemas.microsoft.com/office/drawing/2014/main" id="{9205D261-88B4-DF1A-D0BB-92543BED4587}"/>
              </a:ext>
            </a:extLst>
          </p:cNvPr>
          <p:cNvSpPr txBox="1"/>
          <p:nvPr/>
        </p:nvSpPr>
        <p:spPr>
          <a:xfrm>
            <a:off x="9575549" y="4448214"/>
            <a:ext cx="2013550" cy="1033563"/>
          </a:xfrm>
          <a:prstGeom prst="rect">
            <a:avLst/>
          </a:prstGeom>
          <a:noFill/>
          <a:ln>
            <a:noFill/>
          </a:ln>
        </p:spPr>
        <p:txBody>
          <a:bodyPr spcFirstLastPara="1" wrap="square" lIns="80650" tIns="80650" rIns="80650" bIns="80650" anchor="t" anchorCtr="0">
            <a:noAutofit/>
          </a:bodyPr>
          <a:lstStyle/>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Your solution / use cases that would be a good fit based on your research</a:t>
            </a:r>
          </a:p>
          <a:p>
            <a:pPr marL="171450" marR="0" lvl="0" indent="-171450" algn="l" rtl="0">
              <a:lnSpc>
                <a:spcPct val="107000"/>
              </a:lnSpc>
              <a:spcBef>
                <a:spcPts val="0"/>
              </a:spcBef>
              <a:spcAft>
                <a:spcPts val="0"/>
              </a:spcAft>
              <a:buFont typeface="Arial" panose="020B0604020202020204" pitchFamily="34" charset="0"/>
              <a:buChar char="•"/>
            </a:pPr>
            <a:endParaRPr sz="1000" i="1" dirty="0">
              <a:solidFill>
                <a:schemeClr val="bg1"/>
              </a:solidFill>
              <a:latin typeface="Poppins" panose="00000500000000000000" pitchFamily="2" charset="0"/>
              <a:ea typeface="Lato"/>
              <a:cs typeface="Poppins" panose="00000500000000000000" pitchFamily="2" charset="0"/>
              <a:sym typeface="Lato"/>
            </a:endParaRPr>
          </a:p>
        </p:txBody>
      </p:sp>
      <p:sp>
        <p:nvSpPr>
          <p:cNvPr id="1629" name="TextBox 1628">
            <a:extLst>
              <a:ext uri="{FF2B5EF4-FFF2-40B4-BE49-F238E27FC236}">
                <a16:creationId xmlns:a16="http://schemas.microsoft.com/office/drawing/2014/main" id="{1951C793-32F7-20A8-13E5-6A639ECE601F}"/>
              </a:ext>
            </a:extLst>
          </p:cNvPr>
          <p:cNvSpPr txBox="1"/>
          <p:nvPr/>
        </p:nvSpPr>
        <p:spPr>
          <a:xfrm>
            <a:off x="9744727" y="4326735"/>
            <a:ext cx="839203" cy="261610"/>
          </a:xfrm>
          <a:prstGeom prst="rect">
            <a:avLst/>
          </a:prstGeom>
          <a:noFill/>
        </p:spPr>
        <p:txBody>
          <a:bodyPr wrap="square">
            <a:spAutoFit/>
          </a:bodyPr>
          <a:lstStyle/>
          <a:p>
            <a:r>
              <a:rPr lang="en-GB" sz="1100" b="1" dirty="0">
                <a:solidFill>
                  <a:schemeClr val="bg1"/>
                </a:solidFill>
                <a:latin typeface="Poppins SemiBold" panose="00000700000000000000" pitchFamily="2" charset="0"/>
                <a:ea typeface="Lato"/>
                <a:cs typeface="Poppins SemiBold" panose="00000700000000000000" pitchFamily="2" charset="0"/>
                <a:sym typeface="Lato"/>
              </a:rPr>
              <a:t>Look for:</a:t>
            </a:r>
            <a:endParaRPr lang="en-US" sz="1100" dirty="0">
              <a:latin typeface="Poppins SemiBold" panose="00000700000000000000" pitchFamily="2" charset="0"/>
              <a:cs typeface="Poppins SemiBold" panose="00000700000000000000" pitchFamily="2" charset="0"/>
            </a:endParaRPr>
          </a:p>
        </p:txBody>
      </p:sp>
      <p:sp>
        <p:nvSpPr>
          <p:cNvPr id="1630" name="TextBox 1629">
            <a:extLst>
              <a:ext uri="{FF2B5EF4-FFF2-40B4-BE49-F238E27FC236}">
                <a16:creationId xmlns:a16="http://schemas.microsoft.com/office/drawing/2014/main" id="{C7A42369-CC83-CF46-2AEA-35409891D0B6}"/>
              </a:ext>
            </a:extLst>
          </p:cNvPr>
          <p:cNvSpPr txBox="1"/>
          <p:nvPr/>
        </p:nvSpPr>
        <p:spPr>
          <a:xfrm>
            <a:off x="9750553" y="5443755"/>
            <a:ext cx="1005672" cy="261610"/>
          </a:xfrm>
          <a:prstGeom prst="rect">
            <a:avLst/>
          </a:prstGeom>
          <a:noFill/>
        </p:spPr>
        <p:txBody>
          <a:bodyPr wrap="square">
            <a:spAutoFit/>
          </a:bodyPr>
          <a:lstStyle/>
          <a:p>
            <a:r>
              <a:rPr lang="en-GB" sz="1100" b="1" dirty="0">
                <a:solidFill>
                  <a:schemeClr val="bg1"/>
                </a:solidFill>
                <a:latin typeface="Poppins SemiBold" panose="00000700000000000000" pitchFamily="2" charset="0"/>
                <a:ea typeface="Lato"/>
                <a:cs typeface="Poppins SemiBold" panose="00000700000000000000" pitchFamily="2" charset="0"/>
                <a:sym typeface="Lato"/>
              </a:rPr>
              <a:t>Avoid:</a:t>
            </a:r>
            <a:endParaRPr lang="en-US" sz="1100" dirty="0">
              <a:latin typeface="Poppins SemiBold" panose="00000700000000000000" pitchFamily="2" charset="0"/>
              <a:cs typeface="Poppins SemiBold" panose="00000700000000000000" pitchFamily="2" charset="0"/>
            </a:endParaRPr>
          </a:p>
        </p:txBody>
      </p:sp>
      <p:sp>
        <p:nvSpPr>
          <p:cNvPr id="1633" name="Google Shape;1656;g2407a4064d3_0_293">
            <a:extLst>
              <a:ext uri="{FF2B5EF4-FFF2-40B4-BE49-F238E27FC236}">
                <a16:creationId xmlns:a16="http://schemas.microsoft.com/office/drawing/2014/main" id="{5937CA3B-654D-B027-B9B3-6A810E688BD9}"/>
              </a:ext>
            </a:extLst>
          </p:cNvPr>
          <p:cNvSpPr txBox="1"/>
          <p:nvPr/>
        </p:nvSpPr>
        <p:spPr>
          <a:xfrm>
            <a:off x="9571537" y="5553613"/>
            <a:ext cx="2013550" cy="1033563"/>
          </a:xfrm>
          <a:prstGeom prst="rect">
            <a:avLst/>
          </a:prstGeom>
          <a:noFill/>
          <a:ln>
            <a:noFill/>
          </a:ln>
        </p:spPr>
        <p:txBody>
          <a:bodyPr spcFirstLastPara="1" wrap="square" lIns="80650" tIns="80650" rIns="80650" bIns="80650" anchor="t" anchorCtr="0">
            <a:noAutofit/>
          </a:bodyPr>
          <a:lstStyle/>
          <a:p>
            <a:pPr marL="171450" marR="0" lvl="0" indent="-171450" algn="l" rtl="0">
              <a:lnSpc>
                <a:spcPct val="107000"/>
              </a:lnSpc>
              <a:spcBef>
                <a:spcPts val="0"/>
              </a:spcBef>
              <a:spcAft>
                <a:spcPts val="0"/>
              </a:spcAft>
              <a:buFont typeface="Arial" panose="020B0604020202020204" pitchFamily="34" charset="0"/>
              <a:buChar char="•"/>
            </a:pPr>
            <a:r>
              <a:rPr lang="en-GB" sz="1000" i="1" dirty="0">
                <a:solidFill>
                  <a:schemeClr val="bg1"/>
                </a:solidFill>
                <a:latin typeface="Poppins" panose="00000500000000000000" pitchFamily="2" charset="0"/>
                <a:ea typeface="Lato"/>
                <a:cs typeface="Poppins" panose="00000500000000000000" pitchFamily="2" charset="0"/>
                <a:sym typeface="Lato"/>
              </a:rPr>
              <a:t>Your solution / use cases that wouldn’t be a good fit based on your research</a:t>
            </a:r>
          </a:p>
          <a:p>
            <a:pPr marL="171450" marR="0" lvl="0" indent="-171450" algn="l" rtl="0">
              <a:lnSpc>
                <a:spcPct val="107000"/>
              </a:lnSpc>
              <a:spcBef>
                <a:spcPts val="0"/>
              </a:spcBef>
              <a:spcAft>
                <a:spcPts val="0"/>
              </a:spcAft>
              <a:buFont typeface="Arial" panose="020B0604020202020204" pitchFamily="34" charset="0"/>
              <a:buChar char="•"/>
            </a:pPr>
            <a:endParaRPr lang="en-GB" sz="1000" i="1" dirty="0">
              <a:solidFill>
                <a:schemeClr val="bg1"/>
              </a:solidFill>
              <a:latin typeface="Poppins" panose="00000500000000000000" pitchFamily="2" charset="0"/>
              <a:ea typeface="Lato"/>
              <a:cs typeface="Poppins" panose="00000500000000000000" pitchFamily="2" charset="0"/>
              <a:sym typeface="Lato"/>
            </a:endParaRPr>
          </a:p>
        </p:txBody>
      </p:sp>
      <p:sp>
        <p:nvSpPr>
          <p:cNvPr id="3" name="Oval 2">
            <a:extLst>
              <a:ext uri="{FF2B5EF4-FFF2-40B4-BE49-F238E27FC236}">
                <a16:creationId xmlns:a16="http://schemas.microsoft.com/office/drawing/2014/main" id="{F3D837AA-2E52-FB51-308D-429BBED508E3}"/>
              </a:ext>
            </a:extLst>
          </p:cNvPr>
          <p:cNvSpPr/>
          <p:nvPr/>
        </p:nvSpPr>
        <p:spPr>
          <a:xfrm>
            <a:off x="608413" y="926075"/>
            <a:ext cx="1708193" cy="1752716"/>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Poppins SemiBold" panose="00000700000000000000" pitchFamily="2" charset="0"/>
                <a:cs typeface="Poppins SemiBold" panose="00000700000000000000" pitchFamily="2" charset="0"/>
              </a:rPr>
              <a:t>INSERT IDEAL COMPANY LOGO</a:t>
            </a:r>
          </a:p>
        </p:txBody>
      </p:sp>
      <p:sp>
        <p:nvSpPr>
          <p:cNvPr id="4" name="Rectangle 3">
            <a:extLst>
              <a:ext uri="{FF2B5EF4-FFF2-40B4-BE49-F238E27FC236}">
                <a16:creationId xmlns:a16="http://schemas.microsoft.com/office/drawing/2014/main" id="{68A19FE0-91F4-95DD-C84E-F9578ACDB901}"/>
              </a:ext>
            </a:extLst>
          </p:cNvPr>
          <p:cNvSpPr/>
          <p:nvPr/>
        </p:nvSpPr>
        <p:spPr>
          <a:xfrm>
            <a:off x="10130967" y="211594"/>
            <a:ext cx="1737489" cy="6981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2"/>
                </a:solidFill>
                <a:latin typeface="Poppins SemiBold" panose="00000700000000000000" pitchFamily="2" charset="0"/>
                <a:cs typeface="Poppins SemiBold" panose="00000700000000000000" pitchFamily="2" charset="0"/>
              </a:rPr>
              <a:t>ADD YOUR LOGO</a:t>
            </a:r>
          </a:p>
        </p:txBody>
      </p:sp>
      <p:sp>
        <p:nvSpPr>
          <p:cNvPr id="6" name="Google Shape;1656;g2407a4064d3_0_293">
            <a:extLst>
              <a:ext uri="{FF2B5EF4-FFF2-40B4-BE49-F238E27FC236}">
                <a16:creationId xmlns:a16="http://schemas.microsoft.com/office/drawing/2014/main" id="{4813BE95-F307-9EB4-342E-36D1A36507EB}"/>
              </a:ext>
            </a:extLst>
          </p:cNvPr>
          <p:cNvSpPr txBox="1"/>
          <p:nvPr/>
        </p:nvSpPr>
        <p:spPr>
          <a:xfrm>
            <a:off x="7357732" y="2708312"/>
            <a:ext cx="2168894" cy="1033563"/>
          </a:xfrm>
          <a:prstGeom prst="rect">
            <a:avLst/>
          </a:prstGeom>
          <a:noFill/>
          <a:ln>
            <a:noFill/>
          </a:ln>
        </p:spPr>
        <p:txBody>
          <a:bodyPr spcFirstLastPara="1" wrap="square" lIns="80650" tIns="80650" rIns="80650" bIns="80650" anchor="t" anchorCtr="0">
            <a:noAutofit/>
          </a:bodyPr>
          <a:lstStyle/>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Start-up / SMB / enterprise</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Series A / B / C / IPO</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Private / Public / Government / NPO</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Niche / Challenger / Leader</a:t>
            </a:r>
          </a:p>
          <a:p>
            <a:pPr marL="171450" marR="0" lvl="0" indent="-171450" algn="l" rtl="0">
              <a:lnSpc>
                <a:spcPct val="107000"/>
              </a:lnSpc>
              <a:spcBef>
                <a:spcPts val="0"/>
              </a:spcBef>
              <a:spcAft>
                <a:spcPts val="0"/>
              </a:spcAft>
              <a:buFont typeface="Arial" panose="020B0604020202020204" pitchFamily="34" charset="0"/>
              <a:buChar char="•"/>
            </a:pPr>
            <a:endParaRPr sz="1000" i="1" dirty="0">
              <a:solidFill>
                <a:schemeClr val="bg1"/>
              </a:solidFill>
              <a:latin typeface="Poppins" panose="00000500000000000000" pitchFamily="2" charset="0"/>
              <a:ea typeface="Lato"/>
              <a:cs typeface="Poppins" panose="00000500000000000000" pitchFamily="2" charset="0"/>
              <a:sym typeface="Lato"/>
            </a:endParaRPr>
          </a:p>
        </p:txBody>
      </p:sp>
      <p:sp>
        <p:nvSpPr>
          <p:cNvPr id="8" name="Google Shape;1656;g2407a4064d3_0_293">
            <a:extLst>
              <a:ext uri="{FF2B5EF4-FFF2-40B4-BE49-F238E27FC236}">
                <a16:creationId xmlns:a16="http://schemas.microsoft.com/office/drawing/2014/main" id="{C9185785-349F-AF71-37AC-A99D14533B87}"/>
              </a:ext>
            </a:extLst>
          </p:cNvPr>
          <p:cNvSpPr txBox="1"/>
          <p:nvPr/>
        </p:nvSpPr>
        <p:spPr>
          <a:xfrm>
            <a:off x="2881985" y="5421436"/>
            <a:ext cx="2013550" cy="1033563"/>
          </a:xfrm>
          <a:prstGeom prst="rect">
            <a:avLst/>
          </a:prstGeom>
          <a:noFill/>
          <a:ln>
            <a:noFill/>
          </a:ln>
        </p:spPr>
        <p:txBody>
          <a:bodyPr spcFirstLastPara="1" wrap="square" lIns="80650" tIns="80650" rIns="80650" bIns="80650" anchor="t" anchorCtr="0">
            <a:noAutofit/>
          </a:bodyPr>
          <a:lstStyle/>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Head count range</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Agencies</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Consultants</a:t>
            </a:r>
          </a:p>
          <a:p>
            <a:pPr marL="171450" marR="0" lvl="0" indent="-171450" algn="l" rtl="0">
              <a:lnSpc>
                <a:spcPct val="107000"/>
              </a:lnSpc>
              <a:spcBef>
                <a:spcPts val="0"/>
              </a:spcBef>
              <a:spcAft>
                <a:spcPts val="0"/>
              </a:spcAft>
              <a:buFont typeface="Arial" panose="020B0604020202020204" pitchFamily="34" charset="0"/>
              <a:buChar char="•"/>
            </a:pPr>
            <a:r>
              <a:rPr lang="en-US" sz="1000" i="1" dirty="0">
                <a:solidFill>
                  <a:schemeClr val="bg1"/>
                </a:solidFill>
                <a:latin typeface="Poppins" panose="00000500000000000000" pitchFamily="2" charset="0"/>
                <a:ea typeface="Lato"/>
                <a:cs typeface="Poppins" panose="00000500000000000000" pitchFamily="2" charset="0"/>
                <a:sym typeface="Lato"/>
              </a:rPr>
              <a:t>Contractors</a:t>
            </a:r>
          </a:p>
          <a:p>
            <a:pPr marR="0" lvl="0" algn="l" rtl="0">
              <a:lnSpc>
                <a:spcPct val="107000"/>
              </a:lnSpc>
              <a:spcBef>
                <a:spcPts val="0"/>
              </a:spcBef>
              <a:spcAft>
                <a:spcPts val="0"/>
              </a:spcAft>
            </a:pPr>
            <a:endParaRPr sz="1000" i="1" dirty="0">
              <a:solidFill>
                <a:schemeClr val="bg1"/>
              </a:solidFill>
              <a:latin typeface="Poppins" panose="00000500000000000000" pitchFamily="2" charset="0"/>
              <a:ea typeface="Lato"/>
              <a:cs typeface="Poppins" panose="00000500000000000000" pitchFamily="2" charset="0"/>
              <a:sym typeface="Lato"/>
            </a:endParaRPr>
          </a:p>
        </p:txBody>
      </p:sp>
      <p:sp>
        <p:nvSpPr>
          <p:cNvPr id="9" name="Slide Number Placeholder 2">
            <a:extLst>
              <a:ext uri="{FF2B5EF4-FFF2-40B4-BE49-F238E27FC236}">
                <a16:creationId xmlns:a16="http://schemas.microsoft.com/office/drawing/2014/main" id="{CCCD8B81-F7A4-6432-55A2-5BD4E21AE3E7}"/>
              </a:ext>
            </a:extLst>
          </p:cNvPr>
          <p:cNvSpPr txBox="1">
            <a:spLocks/>
          </p:cNvSpPr>
          <p:nvPr/>
        </p:nvSpPr>
        <p:spPr>
          <a:xfrm>
            <a:off x="8884920" y="6484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9D0551-B2C2-1E4D-93DF-AE22D3BF211C}" type="slidenum">
              <a:rPr lang="en-US" sz="600" smtClean="0">
                <a:solidFill>
                  <a:schemeClr val="tx1"/>
                </a:solidFill>
                <a:latin typeface="Poppins" panose="00000500000000000000" pitchFamily="2" charset="0"/>
                <a:cs typeface="Poppins" panose="00000500000000000000" pitchFamily="2" charset="0"/>
              </a:rPr>
              <a:pPr/>
              <a:t>8</a:t>
            </a:fld>
            <a:endParaRPr lang="en-US" sz="600" dirty="0">
              <a:solidFill>
                <a:schemeClr val="tx1"/>
              </a:solidFill>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9037FD94-2D63-54C6-0E16-BEE31B531041}"/>
              </a:ext>
            </a:extLst>
          </p:cNvPr>
          <p:cNvSpPr txBox="1"/>
          <p:nvPr/>
        </p:nvSpPr>
        <p:spPr>
          <a:xfrm>
            <a:off x="10287703" y="6568589"/>
            <a:ext cx="1228012" cy="184666"/>
          </a:xfrm>
          <a:prstGeom prst="rect">
            <a:avLst/>
          </a:prstGeom>
          <a:noFill/>
        </p:spPr>
        <p:txBody>
          <a:bodyPr wrap="square">
            <a:spAutoFit/>
          </a:bodyPr>
          <a:lstStyle/>
          <a:p>
            <a:r>
              <a:rPr lang="en-US" sz="600" dirty="0">
                <a:latin typeface="Poppins" panose="00000500000000000000" pitchFamily="2" charset="0"/>
                <a:cs typeface="Poppins" panose="00000500000000000000" pitchFamily="2" charset="0"/>
              </a:rPr>
              <a:t>© theorytwenty7 marketing</a:t>
            </a:r>
          </a:p>
        </p:txBody>
      </p:sp>
    </p:spTree>
    <p:extLst>
      <p:ext uri="{BB962C8B-B14F-4D97-AF65-F5344CB8AC3E}">
        <p14:creationId xmlns:p14="http://schemas.microsoft.com/office/powerpoint/2010/main" val="4191956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5019510-8A0C-0DA9-F6F1-D5911D20E50D}"/>
              </a:ext>
            </a:extLst>
          </p:cNvPr>
          <p:cNvSpPr txBox="1">
            <a:spLocks/>
          </p:cNvSpPr>
          <p:nvPr/>
        </p:nvSpPr>
        <p:spPr>
          <a:xfrm>
            <a:off x="838200" y="37320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Clr>
                <a:srgbClr val="92D050"/>
              </a:buClr>
              <a:buNone/>
              <a:defRPr sz="4400" b="1" kern="1200">
                <a:solidFill>
                  <a:srgbClr val="08344D"/>
                </a:solidFill>
                <a:latin typeface="Arial" panose="020B0604020202020204" pitchFamily="34" charset="0"/>
                <a:ea typeface="+mj-ea"/>
                <a:cs typeface="Arial" panose="020B0604020202020204" pitchFamily="34" charset="0"/>
              </a:defRPr>
            </a:lvl1pPr>
          </a:lstStyle>
          <a:p>
            <a:r>
              <a:rPr lang="en-GB" dirty="0">
                <a:solidFill>
                  <a:schemeClr val="tx1"/>
                </a:solidFill>
                <a:latin typeface="Poppins Bold" panose="00000800000000000000" pitchFamily="2" charset="0"/>
                <a:cs typeface="Poppins Bold" panose="00000800000000000000" pitchFamily="2" charset="0"/>
              </a:rPr>
              <a:t>What’s next?</a:t>
            </a:r>
          </a:p>
        </p:txBody>
      </p:sp>
      <p:sp>
        <p:nvSpPr>
          <p:cNvPr id="5" name="Content Placeholder 3">
            <a:extLst>
              <a:ext uri="{FF2B5EF4-FFF2-40B4-BE49-F238E27FC236}">
                <a16:creationId xmlns:a16="http://schemas.microsoft.com/office/drawing/2014/main" id="{B72E3352-0694-1A1F-6B30-E63AF8841FA4}"/>
              </a:ext>
            </a:extLst>
          </p:cNvPr>
          <p:cNvSpPr txBox="1">
            <a:spLocks/>
          </p:cNvSpPr>
          <p:nvPr/>
        </p:nvSpPr>
        <p:spPr>
          <a:xfrm>
            <a:off x="856344" y="1309688"/>
            <a:ext cx="10171113" cy="76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7C70C"/>
              </a:buClr>
              <a:buFont typeface="Arial" panose="020B0604020202020204" pitchFamily="34" charset="0"/>
              <a:buChar char="•"/>
              <a:defRPr sz="2800" kern="1200">
                <a:solidFill>
                  <a:srgbClr val="0834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67C70C"/>
              </a:buClr>
              <a:buFont typeface="Arial" panose="020B0604020202020204" pitchFamily="34" charset="0"/>
              <a:buChar char="•"/>
              <a:defRPr sz="2400" kern="1200">
                <a:solidFill>
                  <a:srgbClr val="0834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67C70C"/>
              </a:buClr>
              <a:buFont typeface="Arial" panose="020B0604020202020204" pitchFamily="34" charset="0"/>
              <a:buChar char="•"/>
              <a:defRPr sz="2000" kern="1200">
                <a:solidFill>
                  <a:srgbClr val="08344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67C70C"/>
              </a:buClr>
              <a:buFont typeface="Arial" panose="020B0604020202020204" pitchFamily="34" charset="0"/>
              <a:buChar char="•"/>
              <a:defRPr sz="1800" kern="1200">
                <a:solidFill>
                  <a:srgbClr val="08344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7C70C"/>
              </a:buClr>
              <a:buFont typeface="Arial" panose="020B0604020202020204" pitchFamily="34" charset="0"/>
              <a:buChar char="•"/>
              <a:defRPr sz="1800" kern="1200">
                <a:solidFill>
                  <a:srgbClr val="08344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solidFill>
                  <a:schemeClr val="tx1"/>
                </a:solidFill>
                <a:latin typeface="Poppins SemiBold" panose="020B0502040204020203" pitchFamily="2" charset="0"/>
                <a:cs typeface="Poppins SemiBold" panose="020B0502040204020203" pitchFamily="2" charset="0"/>
              </a:rPr>
              <a:t>Your ICP is just the beginning…</a:t>
            </a:r>
          </a:p>
        </p:txBody>
      </p:sp>
      <p:sp>
        <p:nvSpPr>
          <p:cNvPr id="6" name="Content Placeholder 9">
            <a:extLst>
              <a:ext uri="{FF2B5EF4-FFF2-40B4-BE49-F238E27FC236}">
                <a16:creationId xmlns:a16="http://schemas.microsoft.com/office/drawing/2014/main" id="{C283941C-2272-9860-A7EE-5F0045BEC6E9}"/>
              </a:ext>
            </a:extLst>
          </p:cNvPr>
          <p:cNvSpPr txBox="1">
            <a:spLocks/>
          </p:cNvSpPr>
          <p:nvPr/>
        </p:nvSpPr>
        <p:spPr>
          <a:xfrm>
            <a:off x="838200" y="2327732"/>
            <a:ext cx="5410200" cy="25050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67C70C"/>
              </a:buClr>
              <a:buFont typeface="Arial" panose="020B0604020202020204" pitchFamily="34" charset="0"/>
              <a:buChar char="•"/>
              <a:defRPr sz="2800" kern="1200">
                <a:solidFill>
                  <a:srgbClr val="0834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67C70C"/>
              </a:buClr>
              <a:buFont typeface="Arial" panose="020B0604020202020204" pitchFamily="34" charset="0"/>
              <a:buChar char="•"/>
              <a:defRPr sz="2400" kern="1200">
                <a:solidFill>
                  <a:srgbClr val="0834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67C70C"/>
              </a:buClr>
              <a:buFont typeface="Arial" panose="020B0604020202020204" pitchFamily="34" charset="0"/>
              <a:buChar char="•"/>
              <a:defRPr sz="2000" kern="1200">
                <a:solidFill>
                  <a:srgbClr val="08344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67C70C"/>
              </a:buClr>
              <a:buFont typeface="Arial" panose="020B0604020202020204" pitchFamily="34" charset="0"/>
              <a:buChar char="•"/>
              <a:defRPr sz="1800" kern="1200">
                <a:solidFill>
                  <a:srgbClr val="08344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7C70C"/>
              </a:buClr>
              <a:buFont typeface="Arial" panose="020B0604020202020204" pitchFamily="34" charset="0"/>
              <a:buChar char="•"/>
              <a:defRPr sz="1800" kern="1200">
                <a:solidFill>
                  <a:srgbClr val="08344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chemeClr val="tx1"/>
                </a:solidFill>
                <a:latin typeface="Poppins Regular" panose="00000500000000000000" pitchFamily="2" charset="0"/>
                <a:cs typeface="Poppins Regular" panose="00000500000000000000" pitchFamily="2" charset="0"/>
              </a:rPr>
              <a:t>Build your positioning</a:t>
            </a:r>
          </a:p>
          <a:p>
            <a:r>
              <a:rPr lang="en-GB" sz="2000" dirty="0">
                <a:solidFill>
                  <a:schemeClr val="tx1"/>
                </a:solidFill>
                <a:latin typeface="Poppins Regular" panose="00000500000000000000" pitchFamily="2" charset="0"/>
                <a:cs typeface="Poppins Regular" panose="00000500000000000000" pitchFamily="2" charset="0"/>
              </a:rPr>
              <a:t>Build your buyer persona</a:t>
            </a:r>
          </a:p>
          <a:p>
            <a:r>
              <a:rPr lang="en-GB" sz="2000" dirty="0">
                <a:solidFill>
                  <a:schemeClr val="tx1"/>
                </a:solidFill>
                <a:latin typeface="Poppins Regular" panose="00000500000000000000" pitchFamily="2" charset="0"/>
                <a:cs typeface="Poppins Regular" panose="00000500000000000000" pitchFamily="2" charset="0"/>
              </a:rPr>
              <a:t>Build your marketing strategy</a:t>
            </a:r>
          </a:p>
          <a:p>
            <a:r>
              <a:rPr lang="en-GB" sz="2000" dirty="0">
                <a:solidFill>
                  <a:schemeClr val="tx1"/>
                </a:solidFill>
                <a:latin typeface="Poppins Regular" panose="00000500000000000000" pitchFamily="2" charset="0"/>
                <a:cs typeface="Poppins Regular" panose="00000500000000000000" pitchFamily="2" charset="0"/>
              </a:rPr>
              <a:t>Build your inbound plan</a:t>
            </a:r>
          </a:p>
          <a:p>
            <a:r>
              <a:rPr lang="en-GB" sz="2000" dirty="0">
                <a:solidFill>
                  <a:schemeClr val="tx1"/>
                </a:solidFill>
                <a:latin typeface="Poppins Regular" panose="00000500000000000000" pitchFamily="2" charset="0"/>
                <a:cs typeface="Poppins Regular" panose="00000500000000000000" pitchFamily="2" charset="0"/>
              </a:rPr>
              <a:t>Build your paid ads</a:t>
            </a:r>
          </a:p>
          <a:p>
            <a:r>
              <a:rPr lang="en-GB" sz="2000" dirty="0">
                <a:solidFill>
                  <a:schemeClr val="tx1"/>
                </a:solidFill>
                <a:latin typeface="Poppins Regular" panose="00000500000000000000" pitchFamily="2" charset="0"/>
                <a:cs typeface="Poppins Regular" panose="00000500000000000000" pitchFamily="2" charset="0"/>
              </a:rPr>
              <a:t>Build your sales sequences</a:t>
            </a:r>
          </a:p>
          <a:p>
            <a:endParaRPr lang="en-GB" sz="2000" dirty="0">
              <a:solidFill>
                <a:schemeClr val="tx1"/>
              </a:solidFill>
              <a:latin typeface="Poppins Regular" panose="00000500000000000000" pitchFamily="2" charset="0"/>
              <a:cs typeface="Poppins Regular" panose="00000500000000000000" pitchFamily="2" charset="0"/>
            </a:endParaRPr>
          </a:p>
          <a:p>
            <a:pPr marL="0" indent="0">
              <a:buNone/>
            </a:pPr>
            <a:r>
              <a:rPr lang="en-GB" sz="2200" b="1" dirty="0">
                <a:solidFill>
                  <a:schemeClr val="tx1"/>
                </a:solidFill>
                <a:latin typeface="Poppins Regular" panose="00000500000000000000" pitchFamily="2" charset="0"/>
                <a:cs typeface="Poppins Regular" panose="00000500000000000000" pitchFamily="2" charset="0"/>
              </a:rPr>
              <a:t>Need more help?</a:t>
            </a:r>
          </a:p>
          <a:p>
            <a:endParaRPr lang="en-GB" sz="2000" dirty="0">
              <a:solidFill>
                <a:schemeClr val="tx1"/>
              </a:solidFill>
              <a:latin typeface="Poppins Regular" panose="00000500000000000000" pitchFamily="2" charset="0"/>
              <a:cs typeface="Poppins Regular" panose="00000500000000000000" pitchFamily="2" charset="0"/>
            </a:endParaRPr>
          </a:p>
          <a:p>
            <a:endParaRPr lang="en-GB" sz="2000" dirty="0">
              <a:solidFill>
                <a:schemeClr val="tx1"/>
              </a:solidFill>
              <a:latin typeface="Poppins Regular" panose="00000500000000000000" pitchFamily="2" charset="0"/>
              <a:cs typeface="Poppins Regular" panose="00000500000000000000" pitchFamily="2" charset="0"/>
            </a:endParaRPr>
          </a:p>
          <a:p>
            <a:endParaRPr lang="en-GB" sz="2000" dirty="0">
              <a:solidFill>
                <a:schemeClr val="tx1"/>
              </a:solidFill>
              <a:latin typeface="Poppins Regular" panose="00000500000000000000" pitchFamily="2" charset="0"/>
              <a:cs typeface="Poppins Regular" panose="00000500000000000000" pitchFamily="2" charset="0"/>
            </a:endParaRPr>
          </a:p>
          <a:p>
            <a:endParaRPr lang="en-GB" sz="2000" dirty="0">
              <a:solidFill>
                <a:schemeClr val="tx1"/>
              </a:solidFill>
              <a:latin typeface="Poppins Regular" panose="00000500000000000000" pitchFamily="2" charset="0"/>
              <a:cs typeface="Poppins Regular" panose="00000500000000000000" pitchFamily="2" charset="0"/>
            </a:endParaRPr>
          </a:p>
          <a:p>
            <a:endParaRPr lang="en-GB" sz="2000" dirty="0">
              <a:solidFill>
                <a:schemeClr val="tx1"/>
              </a:solidFill>
              <a:latin typeface="Poppins Regular" panose="00000500000000000000" pitchFamily="2" charset="0"/>
              <a:cs typeface="Poppins Regular" panose="00000500000000000000" pitchFamily="2" charset="0"/>
            </a:endParaRPr>
          </a:p>
          <a:p>
            <a:endParaRPr lang="en-GB" sz="2000" dirty="0">
              <a:solidFill>
                <a:schemeClr val="tx1"/>
              </a:solidFill>
              <a:latin typeface="Poppins Regular" panose="00000500000000000000" pitchFamily="2" charset="0"/>
              <a:cs typeface="Poppins Regular" panose="00000500000000000000" pitchFamily="2" charset="0"/>
            </a:endParaRPr>
          </a:p>
          <a:p>
            <a:endParaRPr lang="en-GB" sz="2000" dirty="0">
              <a:solidFill>
                <a:schemeClr val="tx1"/>
              </a:solidFill>
              <a:latin typeface="Poppins Regular" panose="00000500000000000000" pitchFamily="2" charset="0"/>
              <a:cs typeface="Poppins Regular" panose="00000500000000000000" pitchFamily="2" charset="0"/>
            </a:endParaRPr>
          </a:p>
          <a:p>
            <a:endParaRPr lang="en-GB" sz="2000" dirty="0">
              <a:solidFill>
                <a:schemeClr val="tx1"/>
              </a:solidFill>
              <a:latin typeface="Poppins Regular" panose="00000500000000000000" pitchFamily="2" charset="0"/>
              <a:cs typeface="Poppins Regular" panose="00000500000000000000" pitchFamily="2" charset="0"/>
            </a:endParaRPr>
          </a:p>
          <a:p>
            <a:pPr marL="0" indent="0">
              <a:buNone/>
            </a:pPr>
            <a:endParaRPr lang="en-GB" sz="2000" dirty="0">
              <a:solidFill>
                <a:schemeClr val="tx1"/>
              </a:solidFill>
              <a:latin typeface="Poppins Regular" panose="00000500000000000000" pitchFamily="2" charset="0"/>
              <a:cs typeface="Poppins Regular" panose="00000500000000000000" pitchFamily="2" charset="0"/>
            </a:endParaRPr>
          </a:p>
        </p:txBody>
      </p:sp>
      <p:grpSp>
        <p:nvGrpSpPr>
          <p:cNvPr id="10" name="Group 9">
            <a:extLst>
              <a:ext uri="{FF2B5EF4-FFF2-40B4-BE49-F238E27FC236}">
                <a16:creationId xmlns:a16="http://schemas.microsoft.com/office/drawing/2014/main" id="{7F429D0A-83B9-2889-EAA9-46462C1F92F0}"/>
              </a:ext>
            </a:extLst>
          </p:cNvPr>
          <p:cNvGrpSpPr/>
          <p:nvPr/>
        </p:nvGrpSpPr>
        <p:grpSpPr>
          <a:xfrm>
            <a:off x="6587901" y="4928150"/>
            <a:ext cx="4439556" cy="930384"/>
            <a:chOff x="913494" y="5035660"/>
            <a:chExt cx="4439556" cy="930384"/>
          </a:xfrm>
          <a:solidFill>
            <a:schemeClr val="accent3"/>
          </a:solidFill>
        </p:grpSpPr>
        <p:sp>
          <p:nvSpPr>
            <p:cNvPr id="9" name="Rectangle: Rounded Corners 8">
              <a:hlinkClick r:id="rId2"/>
              <a:extLst>
                <a:ext uri="{FF2B5EF4-FFF2-40B4-BE49-F238E27FC236}">
                  <a16:creationId xmlns:a16="http://schemas.microsoft.com/office/drawing/2014/main" id="{3E6E339D-D054-1D0A-80FC-F0B55793C182}"/>
                </a:ext>
              </a:extLst>
            </p:cNvPr>
            <p:cNvSpPr/>
            <p:nvPr/>
          </p:nvSpPr>
          <p:spPr>
            <a:xfrm>
              <a:off x="913494" y="5035660"/>
              <a:ext cx="4439556" cy="930384"/>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4553C058-032B-32DE-FF37-568CC57DACC9}"/>
                </a:ext>
              </a:extLst>
            </p:cNvPr>
            <p:cNvSpPr txBox="1"/>
            <p:nvPr/>
          </p:nvSpPr>
          <p:spPr>
            <a:xfrm>
              <a:off x="1932669" y="5228486"/>
              <a:ext cx="2401206" cy="646331"/>
            </a:xfrm>
            <a:prstGeom prst="rect">
              <a:avLst/>
            </a:prstGeom>
            <a:grpFill/>
          </p:spPr>
          <p:txBody>
            <a:bodyPr wrap="square">
              <a:spAutoFit/>
            </a:bodyPr>
            <a:lstStyle/>
            <a:p>
              <a:pPr marL="0" indent="0">
                <a:buNone/>
              </a:pPr>
              <a:r>
                <a:rPr lang="en-GB" sz="3600" b="1" dirty="0">
                  <a:latin typeface="Poppins SemiBold" panose="00000700000000000000" pitchFamily="2" charset="0"/>
                  <a:cs typeface="Poppins SemiBold" panose="00000700000000000000" pitchFamily="2" charset="0"/>
                </a:rPr>
                <a:t>Let’s talk</a:t>
              </a:r>
            </a:p>
          </p:txBody>
        </p:sp>
      </p:grpSp>
      <p:pic>
        <p:nvPicPr>
          <p:cNvPr id="8" name="Content Placeholder 8">
            <a:extLst>
              <a:ext uri="{FF2B5EF4-FFF2-40B4-BE49-F238E27FC236}">
                <a16:creationId xmlns:a16="http://schemas.microsoft.com/office/drawing/2014/main" id="{D1082AE0-8C73-E3C5-A6BD-5A487F7580F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09070" y="1586067"/>
            <a:ext cx="3785250" cy="3342083"/>
          </a:xfrm>
          <a:prstGeom prst="rect">
            <a:avLst/>
          </a:prstGeom>
        </p:spPr>
      </p:pic>
      <p:sp>
        <p:nvSpPr>
          <p:cNvPr id="2" name="Slide Number Placeholder 2">
            <a:extLst>
              <a:ext uri="{FF2B5EF4-FFF2-40B4-BE49-F238E27FC236}">
                <a16:creationId xmlns:a16="http://schemas.microsoft.com/office/drawing/2014/main" id="{9341916D-3D64-1538-DDB9-209880039E13}"/>
              </a:ext>
            </a:extLst>
          </p:cNvPr>
          <p:cNvSpPr txBox="1">
            <a:spLocks/>
          </p:cNvSpPr>
          <p:nvPr/>
        </p:nvSpPr>
        <p:spPr>
          <a:xfrm>
            <a:off x="8884920" y="6484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9D0551-B2C2-1E4D-93DF-AE22D3BF211C}" type="slidenum">
              <a:rPr lang="en-US" sz="600" smtClean="0">
                <a:solidFill>
                  <a:schemeClr val="tx1"/>
                </a:solidFill>
                <a:latin typeface="Poppins" panose="00000500000000000000" pitchFamily="2" charset="0"/>
                <a:cs typeface="Poppins" panose="00000500000000000000" pitchFamily="2" charset="0"/>
              </a:rPr>
              <a:pPr/>
              <a:t>9</a:t>
            </a:fld>
            <a:endParaRPr lang="en-US" sz="600" dirty="0">
              <a:solidFill>
                <a:schemeClr val="tx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0AD925B7-2F39-2052-21E9-21E22A534C7D}"/>
              </a:ext>
            </a:extLst>
          </p:cNvPr>
          <p:cNvSpPr txBox="1"/>
          <p:nvPr/>
        </p:nvSpPr>
        <p:spPr>
          <a:xfrm>
            <a:off x="10287703" y="6568589"/>
            <a:ext cx="1228012" cy="184666"/>
          </a:xfrm>
          <a:prstGeom prst="rect">
            <a:avLst/>
          </a:prstGeom>
          <a:noFill/>
        </p:spPr>
        <p:txBody>
          <a:bodyPr wrap="square">
            <a:spAutoFit/>
          </a:bodyPr>
          <a:lstStyle/>
          <a:p>
            <a:r>
              <a:rPr lang="en-US" sz="600" dirty="0">
                <a:latin typeface="Poppins" panose="00000500000000000000" pitchFamily="2" charset="0"/>
                <a:cs typeface="Poppins" panose="00000500000000000000" pitchFamily="2" charset="0"/>
              </a:rPr>
              <a:t>© theorytwenty7 marketing</a:t>
            </a:r>
          </a:p>
        </p:txBody>
      </p:sp>
    </p:spTree>
    <p:extLst>
      <p:ext uri="{BB962C8B-B14F-4D97-AF65-F5344CB8AC3E}">
        <p14:creationId xmlns:p14="http://schemas.microsoft.com/office/powerpoint/2010/main" val="268425683"/>
      </p:ext>
    </p:extLst>
  </p:cSld>
  <p:clrMapOvr>
    <a:masterClrMapping/>
  </p:clrMapOvr>
</p:sld>
</file>

<file path=ppt/theme/theme1.xml><?xml version="1.0" encoding="utf-8"?>
<a:theme xmlns:a="http://schemas.openxmlformats.org/drawingml/2006/main" name="Office Theme">
  <a:themeElements>
    <a:clrScheme name="theorytwenty7">
      <a:dk1>
        <a:srgbClr val="08344D"/>
      </a:dk1>
      <a:lt1>
        <a:srgbClr val="FFFFFF"/>
      </a:lt1>
      <a:dk2>
        <a:srgbClr val="44546A"/>
      </a:dk2>
      <a:lt2>
        <a:srgbClr val="E5E8EA"/>
      </a:lt2>
      <a:accent1>
        <a:srgbClr val="08344D"/>
      </a:accent1>
      <a:accent2>
        <a:srgbClr val="008378"/>
      </a:accent2>
      <a:accent3>
        <a:srgbClr val="66C70C"/>
      </a:accent3>
      <a:accent4>
        <a:srgbClr val="E5E8EA"/>
      </a:accent4>
      <a:accent5>
        <a:srgbClr val="DAE9E7"/>
      </a:accent5>
      <a:accent6>
        <a:srgbClr val="E5F0DB"/>
      </a:accent6>
      <a:hlink>
        <a:srgbClr val="008378"/>
      </a:hlink>
      <a:folHlink>
        <a:srgbClr val="08334C"/>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ADED89AFA32C4B9BDA84D2CD6D72C3" ma:contentTypeVersion="12" ma:contentTypeDescription="Create a new document." ma:contentTypeScope="" ma:versionID="ace7a0e94c383f5fd852e14cd7368467">
  <xsd:schema xmlns:xsd="http://www.w3.org/2001/XMLSchema" xmlns:xs="http://www.w3.org/2001/XMLSchema" xmlns:p="http://schemas.microsoft.com/office/2006/metadata/properties" xmlns:ns3="0ca4e0d5-1e98-44d1-b144-040f026c8d9b" xmlns:ns4="49841694-ec59-449e-9a3b-6b763f0a8d81" targetNamespace="http://schemas.microsoft.com/office/2006/metadata/properties" ma:root="true" ma:fieldsID="ff8d322888a5b3f99f106819d71a4ee6" ns3:_="" ns4:_="">
    <xsd:import namespace="0ca4e0d5-1e98-44d1-b144-040f026c8d9b"/>
    <xsd:import namespace="49841694-ec59-449e-9a3b-6b763f0a8d81"/>
    <xsd:element name="properties">
      <xsd:complexType>
        <xsd:sequence>
          <xsd:element name="documentManagement">
            <xsd:complexType>
              <xsd:all>
                <xsd:element ref="ns3:SharedWithUsers" minOccurs="0"/>
                <xsd:element ref="ns3:SharedWithDetails" minOccurs="0"/>
                <xsd:element ref="ns3:SharingHintHash" minOccurs="0"/>
                <xsd:element ref="ns4:_activity" minOccurs="0"/>
                <xsd:element ref="ns4:MediaServiceMetadata" minOccurs="0"/>
                <xsd:element ref="ns4:MediaServiceFastMetadata" minOccurs="0"/>
                <xsd:element ref="ns4:MediaServiceObjectDetectorVersions" minOccurs="0"/>
                <xsd:element ref="ns4:MediaServiceSystem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a4e0d5-1e98-44d1-b144-040f026c8d9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841694-ec59-449e-9a3b-6b763f0a8d81" elementFormDefault="qualified">
    <xsd:import namespace="http://schemas.microsoft.com/office/2006/documentManagement/types"/>
    <xsd:import namespace="http://schemas.microsoft.com/office/infopath/2007/PartnerControls"/>
    <xsd:element name="_activity" ma:index="11"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ystemTags" ma:index="15" nillable="true" ma:displayName="MediaServiceSystemTags" ma:hidden="true" ma:internalName="MediaServiceSystemTags" ma:readOnly="true">
      <xsd:simpleType>
        <xsd:restriction base="dms:Note"/>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49841694-ec59-449e-9a3b-6b763f0a8d8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8423FD-622D-4DAF-86CA-A06245C65A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a4e0d5-1e98-44d1-b144-040f026c8d9b"/>
    <ds:schemaRef ds:uri="49841694-ec59-449e-9a3b-6b763f0a8d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FDB643-143E-43A7-AAA7-710944B94618}">
  <ds:schemaRefs>
    <ds:schemaRef ds:uri="0ca4e0d5-1e98-44d1-b144-040f026c8d9b"/>
    <ds:schemaRef ds:uri="http://purl.org/dc/elements/1.1/"/>
    <ds:schemaRef ds:uri="http://purl.org/dc/terms/"/>
    <ds:schemaRef ds:uri="http://www.w3.org/XML/1998/namespace"/>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49841694-ec59-449e-9a3b-6b763f0a8d81"/>
    <ds:schemaRef ds:uri="http://schemas.microsoft.com/office/2006/metadata/properties"/>
  </ds:schemaRefs>
</ds:datastoreItem>
</file>

<file path=customXml/itemProps3.xml><?xml version="1.0" encoding="utf-8"?>
<ds:datastoreItem xmlns:ds="http://schemas.openxmlformats.org/officeDocument/2006/customXml" ds:itemID="{4656D4AF-DE2D-45D3-A224-410E7D9489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6478</TotalTime>
  <Words>1675</Words>
  <Application>Microsoft Macintosh PowerPoint</Application>
  <PresentationFormat>Widescreen</PresentationFormat>
  <Paragraphs>314</Paragraphs>
  <Slides>11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Lato</vt:lpstr>
      <vt:lpstr>Noto Sans Symbols</vt:lpstr>
      <vt:lpstr>Poppins</vt:lpstr>
      <vt:lpstr>Poppins Bold</vt:lpstr>
      <vt:lpstr>Poppins Regular</vt:lpstr>
      <vt:lpstr>Poppins SemiBold</vt:lpstr>
      <vt:lpstr>Office Theme</vt:lpstr>
      <vt:lpstr>PowerPoint Presentation</vt:lpstr>
      <vt:lpstr>What is this template?</vt:lpstr>
      <vt:lpstr>How to build an ICP</vt:lpstr>
      <vt:lpstr>How to complete the template</vt:lpstr>
      <vt:lpstr>How can you use your ICP?</vt:lpstr>
      <vt:lpstr>How your ICP fit into strategy</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theorytwenty7</dc:creator>
  <cp:lastModifiedBy>James Milsom</cp:lastModifiedBy>
  <cp:revision>64</cp:revision>
  <dcterms:created xsi:type="dcterms:W3CDTF">2023-11-30T18:40:46Z</dcterms:created>
  <dcterms:modified xsi:type="dcterms:W3CDTF">2024-04-21T08:52:49Z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0x01010043ADED89AFA32C4B9BDA84D2CD6D72C3</vt:lpwstr>
  </property>
</Properties>
</file>